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slideLayouts/slideLayout6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9" r:id="rId1"/>
    <p:sldMasterId id="2147483673" r:id="rId2"/>
    <p:sldMasterId id="2147483648" r:id="rId3"/>
  </p:sldMasterIdLst>
  <p:notesMasterIdLst>
    <p:notesMasterId r:id="rId66"/>
  </p:notesMasterIdLst>
  <p:handoutMasterIdLst>
    <p:handoutMasterId r:id="rId67"/>
  </p:handoutMasterIdLst>
  <p:sldIdLst>
    <p:sldId id="2596" r:id="rId4"/>
    <p:sldId id="2540" r:id="rId5"/>
    <p:sldId id="2645" r:id="rId6"/>
    <p:sldId id="2664" r:id="rId7"/>
    <p:sldId id="2560" r:id="rId8"/>
    <p:sldId id="2665" r:id="rId9"/>
    <p:sldId id="2602" r:id="rId10"/>
    <p:sldId id="2599" r:id="rId11"/>
    <p:sldId id="2603" r:id="rId12"/>
    <p:sldId id="2643" r:id="rId13"/>
    <p:sldId id="2606" r:id="rId14"/>
    <p:sldId id="2654" r:id="rId15"/>
    <p:sldId id="2655" r:id="rId16"/>
    <p:sldId id="2659" r:id="rId17"/>
    <p:sldId id="2656" r:id="rId18"/>
    <p:sldId id="2657" r:id="rId19"/>
    <p:sldId id="2618" r:id="rId20"/>
    <p:sldId id="2619" r:id="rId21"/>
    <p:sldId id="2666" r:id="rId22"/>
    <p:sldId id="2607" r:id="rId23"/>
    <p:sldId id="2608" r:id="rId24"/>
    <p:sldId id="2667" r:id="rId25"/>
    <p:sldId id="2668" r:id="rId26"/>
    <p:sldId id="2609" r:id="rId27"/>
    <p:sldId id="2623" r:id="rId28"/>
    <p:sldId id="2669" r:id="rId29"/>
    <p:sldId id="2627" r:id="rId30"/>
    <p:sldId id="2628" r:id="rId31"/>
    <p:sldId id="2630" r:id="rId32"/>
    <p:sldId id="2631" r:id="rId33"/>
    <p:sldId id="2671" r:id="rId34"/>
    <p:sldId id="2670" r:id="rId35"/>
    <p:sldId id="2642" r:id="rId36"/>
    <p:sldId id="2626" r:id="rId37"/>
    <p:sldId id="2639" r:id="rId38"/>
    <p:sldId id="2625" r:id="rId39"/>
    <p:sldId id="2661" r:id="rId40"/>
    <p:sldId id="2624" r:id="rId41"/>
    <p:sldId id="2610" r:id="rId42"/>
    <p:sldId id="2672" r:id="rId43"/>
    <p:sldId id="2678" r:id="rId44"/>
    <p:sldId id="2647" r:id="rId45"/>
    <p:sldId id="2632" r:id="rId46"/>
    <p:sldId id="2648" r:id="rId47"/>
    <p:sldId id="2633" r:id="rId48"/>
    <p:sldId id="2673" r:id="rId49"/>
    <p:sldId id="2634" r:id="rId50"/>
    <p:sldId id="2635" r:id="rId51"/>
    <p:sldId id="2649" r:id="rId52"/>
    <p:sldId id="2662" r:id="rId53"/>
    <p:sldId id="2646" r:id="rId54"/>
    <p:sldId id="2651" r:id="rId55"/>
    <p:sldId id="2663" r:id="rId56"/>
    <p:sldId id="2674" r:id="rId57"/>
    <p:sldId id="2653" r:id="rId58"/>
    <p:sldId id="2675" r:id="rId59"/>
    <p:sldId id="2650" r:id="rId60"/>
    <p:sldId id="2676" r:id="rId61"/>
    <p:sldId id="2636" r:id="rId62"/>
    <p:sldId id="2677" r:id="rId63"/>
    <p:sldId id="2658" r:id="rId64"/>
    <p:sldId id="2640"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CA7D"/>
    <a:srgbClr val="5D3147"/>
    <a:srgbClr val="97450D"/>
    <a:srgbClr val="D09A00"/>
    <a:srgbClr val="407F84"/>
    <a:srgbClr val="853296"/>
    <a:srgbClr val="824883"/>
    <a:srgbClr val="FFF3D1"/>
    <a:srgbClr val="DBBE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79" autoAdjust="0"/>
    <p:restoredTop sz="82563" autoAdjust="0"/>
  </p:normalViewPr>
  <p:slideViewPr>
    <p:cSldViewPr snapToGrid="0" snapToObjects="1" showGuides="1">
      <p:cViewPr varScale="1">
        <p:scale>
          <a:sx n="67" d="100"/>
          <a:sy n="67" d="100"/>
        </p:scale>
        <p:origin x="84" y="222"/>
      </p:cViewPr>
      <p:guideLst>
        <p:guide pos="3840"/>
        <p:guide orient="horz" pos="2160"/>
      </p:guideLst>
    </p:cSldViewPr>
  </p:slideViewPr>
  <p:outlineViewPr>
    <p:cViewPr>
      <p:scale>
        <a:sx n="33" d="100"/>
        <a:sy n="33" d="100"/>
      </p:scale>
      <p:origin x="0" y="-44142"/>
    </p:cViewPr>
  </p:outlineViewPr>
  <p:notesTextViewPr>
    <p:cViewPr>
      <p:scale>
        <a:sx n="1" d="1"/>
        <a:sy n="1" d="1"/>
      </p:scale>
      <p:origin x="0" y="0"/>
    </p:cViewPr>
  </p:notesTextViewPr>
  <p:sorterViewPr>
    <p:cViewPr>
      <p:scale>
        <a:sx n="66" d="100"/>
        <a:sy n="66" d="100"/>
      </p:scale>
      <p:origin x="0" y="-5136"/>
    </p:cViewPr>
  </p:sorterViewPr>
  <p:notesViewPr>
    <p:cSldViewPr snapToGrid="0" snapToObjects="1">
      <p:cViewPr varScale="1">
        <p:scale>
          <a:sx n="60" d="100"/>
          <a:sy n="60" d="100"/>
        </p:scale>
        <p:origin x="3187"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commentAuthors" Target="commentAuthors.xml"/><Relationship Id="rId7" Type="http://schemas.openxmlformats.org/officeDocument/2006/relationships/slide" Target="slides/slide4.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2018837-64B5-4E20-83A5-89B993CB3C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9C2A4FB-A56B-4413-A08B-0E9894B98B4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248B25D-8766-427E-8C9E-4845048D8DFC}" type="datetimeFigureOut">
              <a:rPr lang="en-US" smtClean="0"/>
              <a:t>10/11/2022</a:t>
            </a:fld>
            <a:endParaRPr lang="en-US" dirty="0"/>
          </a:p>
        </p:txBody>
      </p:sp>
      <p:sp>
        <p:nvSpPr>
          <p:cNvPr id="4" name="Footer Placeholder 3">
            <a:extLst>
              <a:ext uri="{FF2B5EF4-FFF2-40B4-BE49-F238E27FC236}">
                <a16:creationId xmlns:a16="http://schemas.microsoft.com/office/drawing/2014/main" id="{A3977F36-950D-4655-BC4A-F80BE1DBF79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6C246FD-229D-4B04-9855-212AD8D784A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A8A28B-0568-4092-BB1A-13C9B073E3A0}" type="slidenum">
              <a:rPr lang="en-US" smtClean="0"/>
              <a:t>‹#›</a:t>
            </a:fld>
            <a:endParaRPr lang="en-US" dirty="0"/>
          </a:p>
        </p:txBody>
      </p:sp>
    </p:spTree>
    <p:extLst>
      <p:ext uri="{BB962C8B-B14F-4D97-AF65-F5344CB8AC3E}">
        <p14:creationId xmlns:p14="http://schemas.microsoft.com/office/powerpoint/2010/main" val="164052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6F439B-391B-4B41-826A-951FCF412C34}" type="datetimeFigureOut">
              <a:rPr lang="en-US" smtClean="0"/>
              <a:t>10/11/2022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FA0038-7055-434C-B6C4-B8C69565C600}" type="slidenum">
              <a:rPr lang="en-US" smtClean="0"/>
              <a:t>‹#›</a:t>
            </a:fld>
            <a:endParaRPr lang="en-US" dirty="0"/>
          </a:p>
        </p:txBody>
      </p:sp>
    </p:spTree>
    <p:extLst>
      <p:ext uri="{BB962C8B-B14F-4D97-AF65-F5344CB8AC3E}">
        <p14:creationId xmlns:p14="http://schemas.microsoft.com/office/powerpoint/2010/main" val="1390864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1</a:t>
            </a:fld>
            <a:endParaRPr lang="en-US" dirty="0"/>
          </a:p>
        </p:txBody>
      </p:sp>
    </p:spTree>
    <p:extLst>
      <p:ext uri="{BB962C8B-B14F-4D97-AF65-F5344CB8AC3E}">
        <p14:creationId xmlns:p14="http://schemas.microsoft.com/office/powerpoint/2010/main" val="2744940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10</a:t>
            </a:fld>
            <a:endParaRPr lang="en-US" dirty="0"/>
          </a:p>
        </p:txBody>
      </p:sp>
    </p:spTree>
    <p:extLst>
      <p:ext uri="{BB962C8B-B14F-4D97-AF65-F5344CB8AC3E}">
        <p14:creationId xmlns:p14="http://schemas.microsoft.com/office/powerpoint/2010/main" val="4167712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When</a:t>
            </a:r>
            <a:r>
              <a:rPr lang="en-US" baseline="0" dirty="0"/>
              <a:t> petitioning the court, judge will look for recent timeframe of abuse, usually 24-72 hours to qualify for emergency OP.</a:t>
            </a:r>
          </a:p>
          <a:p>
            <a:pPr marL="171450" indent="-171450">
              <a:buFont typeface="Arial" panose="020B0604020202020204" pitchFamily="34" charset="0"/>
              <a:buChar char="•"/>
            </a:pPr>
            <a:r>
              <a:rPr lang="en-US" baseline="0" dirty="0"/>
              <a:t>Duration and issuance of type of OP is discussed next</a:t>
            </a:r>
            <a:endParaRPr lang="en-US" dirty="0"/>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11</a:t>
            </a:fld>
            <a:endParaRPr lang="en-US" dirty="0"/>
          </a:p>
        </p:txBody>
      </p:sp>
    </p:spTree>
    <p:extLst>
      <p:ext uri="{BB962C8B-B14F-4D97-AF65-F5344CB8AC3E}">
        <p14:creationId xmlns:p14="http://schemas.microsoft.com/office/powerpoint/2010/main" val="584098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Court term for PWCH is Respondent (person who allegedly committed</a:t>
            </a:r>
            <a:r>
              <a:rPr lang="en-US" baseline="0" dirty="0"/>
              <a:t> abuse)</a:t>
            </a:r>
          </a:p>
          <a:p>
            <a:pPr marL="171450" indent="-171450">
              <a:buFont typeface="Arial" panose="020B0604020202020204" pitchFamily="34" charset="0"/>
              <a:buChar char="•"/>
            </a:pPr>
            <a:r>
              <a:rPr lang="en-US" baseline="0" dirty="0"/>
              <a:t>Court term for PWEH is Petitioner ( person asking court for relief from abuse)</a:t>
            </a:r>
            <a:endParaRPr lang="en-US" dirty="0"/>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12</a:t>
            </a:fld>
            <a:endParaRPr lang="en-US" dirty="0"/>
          </a:p>
        </p:txBody>
      </p:sp>
    </p:spTree>
    <p:extLst>
      <p:ext uri="{BB962C8B-B14F-4D97-AF65-F5344CB8AC3E}">
        <p14:creationId xmlns:p14="http://schemas.microsoft.com/office/powerpoint/2010/main" val="3407483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13</a:t>
            </a:fld>
            <a:endParaRPr lang="en-US" dirty="0"/>
          </a:p>
        </p:txBody>
      </p:sp>
    </p:spTree>
    <p:extLst>
      <p:ext uri="{BB962C8B-B14F-4D97-AF65-F5344CB8AC3E}">
        <p14:creationId xmlns:p14="http://schemas.microsoft.com/office/powerpoint/2010/main" val="701961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Issued after hearing is attended by both petitioner and respondent or after notice by publication process is authorized by judge and completed</a:t>
            </a:r>
          </a:p>
          <a:p>
            <a:endParaRPr lang="en-US" dirty="0"/>
          </a:p>
          <a:p>
            <a:r>
              <a:rPr lang="en-US" dirty="0"/>
              <a:t>Petitioner may motion to extend Plenary OP after their duration for good cause (continued abuse/ threats/ violations)</a:t>
            </a:r>
          </a:p>
          <a:p>
            <a:endParaRPr lang="en-US" dirty="0"/>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16</a:t>
            </a:fld>
            <a:endParaRPr lang="en-US" dirty="0"/>
          </a:p>
        </p:txBody>
      </p:sp>
    </p:spTree>
    <p:extLst>
      <p:ext uri="{BB962C8B-B14F-4D97-AF65-F5344CB8AC3E}">
        <p14:creationId xmlns:p14="http://schemas.microsoft.com/office/powerpoint/2010/main" val="1788462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Remedies in OPS are more inclusive</a:t>
            </a:r>
            <a:r>
              <a:rPr lang="en-US" baseline="0" dirty="0"/>
              <a:t> and involved due to the significant relationship status between parties</a:t>
            </a:r>
          </a:p>
          <a:p>
            <a:pPr marL="171450" indent="-171450">
              <a:buFont typeface="Arial" panose="020B0604020202020204" pitchFamily="34" charset="0"/>
              <a:buChar char="•"/>
            </a:pPr>
            <a:r>
              <a:rPr lang="en-US" baseline="0" dirty="0"/>
              <a:t>Prohibition of harassment is further defined in the case PEOPLE V. REYNOLDS, IL Appellate 4</a:t>
            </a:r>
            <a:r>
              <a:rPr lang="en-US" baseline="30000" dirty="0"/>
              <a:t>th</a:t>
            </a:r>
            <a:r>
              <a:rPr lang="en-US" baseline="0" dirty="0"/>
              <a:t> District (1999): Conduct that is not necessary to accomplish a reasonable purpose, causes emotional distress to victim and would cause a reasonable person emotional distress. Does not need to be an overt violent act.</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17</a:t>
            </a:fld>
            <a:endParaRPr lang="en-US" dirty="0"/>
          </a:p>
        </p:txBody>
      </p:sp>
    </p:spTree>
    <p:extLst>
      <p:ext uri="{BB962C8B-B14F-4D97-AF65-F5344CB8AC3E}">
        <p14:creationId xmlns:p14="http://schemas.microsoft.com/office/powerpoint/2010/main" val="2403299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Remedies in OPs are more inclusive</a:t>
            </a:r>
            <a:r>
              <a:rPr lang="en-US" baseline="0" dirty="0"/>
              <a:t> and involved due to the significant relationship status between parties</a:t>
            </a:r>
          </a:p>
          <a:p>
            <a:pPr marL="171450" indent="-171450">
              <a:buFont typeface="Arial" panose="020B0604020202020204" pitchFamily="34" charset="0"/>
              <a:buChar char="•"/>
            </a:pPr>
            <a:r>
              <a:rPr lang="en-US" baseline="0" dirty="0"/>
              <a:t>Prohibition of abuse = Prohibit respondents from harassment, interference with personal liberty, intimidation of a dependent, physical abuse or willful deprivation. </a:t>
            </a:r>
          </a:p>
          <a:p>
            <a:pPr marL="171450" indent="-171450">
              <a:buFont typeface="Arial" panose="020B0604020202020204" pitchFamily="34" charset="0"/>
              <a:buChar char="•"/>
            </a:pPr>
            <a:r>
              <a:rPr lang="en-US" baseline="0" dirty="0"/>
              <a:t>Prohibition of harassment is further defined in the case PEOPLE V. REYNOLDS, IL Appellate 4</a:t>
            </a:r>
            <a:r>
              <a:rPr lang="en-US" baseline="30000" dirty="0"/>
              <a:t>th</a:t>
            </a:r>
            <a:r>
              <a:rPr lang="en-US" baseline="0" dirty="0"/>
              <a:t> District (1999): Conduct that is not necessary to accomplish a reasonable purpose, causes emotional distress to victim and would cause a reasonable person emotional distress. Does not need to be an overt violent act.</a:t>
            </a:r>
          </a:p>
          <a:p>
            <a:pPr marL="171450" indent="-171450">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fld id="{8BE187DB-4E9B-42A8-8A7A-C00A15F68996}" type="slidenum">
              <a:rPr lang="en-US" smtClean="0"/>
              <a:t>18</a:t>
            </a:fld>
            <a:endParaRPr lang="en-US"/>
          </a:p>
        </p:txBody>
      </p:sp>
    </p:spTree>
    <p:extLst>
      <p:ext uri="{BB962C8B-B14F-4D97-AF65-F5344CB8AC3E}">
        <p14:creationId xmlns:p14="http://schemas.microsoft.com/office/powerpoint/2010/main" val="3407994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full faith and credit provisions of the 1994 Violence Against Women Act (VAWA) require that every temporary or final injunction, protective order, or restraining order properly issued by a state court be given full faith and credit by courts in every other state.</a:t>
            </a:r>
          </a:p>
          <a:p>
            <a:r>
              <a:rPr lang="en-US" dirty="0"/>
              <a:t>Clear-cut penalties for violations of protective orders are necessary to encourage compliance.</a:t>
            </a:r>
          </a:p>
          <a:p>
            <a:r>
              <a:rPr lang="en-US" dirty="0"/>
              <a:t>Law enforcement agencies, prosecutors, and judges to appropriately enforce valid orders, they must be aware of the existence and specific terms of each order.</a:t>
            </a:r>
          </a:p>
          <a:p>
            <a:r>
              <a:rPr lang="en-US" dirty="0"/>
              <a:t>Under state provisions, the terms of a foreign protective order (i.e., an order issued in another state) must be enforced as though it were issued by the new state. This means that the new state’s remedies and sanctions apply, even if they differ from those of the issuing state. </a:t>
            </a:r>
          </a:p>
          <a:p>
            <a:r>
              <a:rPr lang="en-US" dirty="0"/>
              <a:t>In some states, such as Montana, foreign protective orders must be filed formally to be enforceable and some states require an affidavit along with the order certifying the validity and status of the foreign protective order.</a:t>
            </a:r>
          </a:p>
          <a:p>
            <a:endParaRPr lang="en-US" dirty="0"/>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19</a:t>
            </a:fld>
            <a:endParaRPr lang="en-US" dirty="0"/>
          </a:p>
        </p:txBody>
      </p:sp>
    </p:spTree>
    <p:extLst>
      <p:ext uri="{BB962C8B-B14F-4D97-AF65-F5344CB8AC3E}">
        <p14:creationId xmlns:p14="http://schemas.microsoft.com/office/powerpoint/2010/main" val="6905304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Contrary to what TV shows and movies say, the person who experiences violence does not decide whether to file charges.  It is helpful for the person who experienced harm to contact the state’s attorney’s office to talk about their options.</a:t>
            </a:r>
          </a:p>
        </p:txBody>
      </p:sp>
      <p:sp>
        <p:nvSpPr>
          <p:cNvPr id="4" name="Slide Number Placeholder 3"/>
          <p:cNvSpPr>
            <a:spLocks noGrp="1"/>
          </p:cNvSpPr>
          <p:nvPr>
            <p:ph type="sldNum" sz="quarter" idx="5"/>
          </p:nvPr>
        </p:nvSpPr>
        <p:spPr/>
        <p:txBody>
          <a:bodyPr/>
          <a:lstStyle/>
          <a:p>
            <a:fld id="{3CFA0038-7055-434C-B6C4-B8C69565C600}" type="slidenum">
              <a:rPr lang="en-US" smtClean="0"/>
              <a:t>21</a:t>
            </a:fld>
            <a:endParaRPr lang="en-US" dirty="0"/>
          </a:p>
        </p:txBody>
      </p:sp>
    </p:spTree>
    <p:extLst>
      <p:ext uri="{BB962C8B-B14F-4D97-AF65-F5344CB8AC3E}">
        <p14:creationId xmlns:p14="http://schemas.microsoft.com/office/powerpoint/2010/main" val="17187020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Not qualify under IDVA for DV</a:t>
            </a:r>
          </a:p>
          <a:p>
            <a:pPr marL="171450" indent="-171450">
              <a:buFont typeface="Arial" panose="020B0604020202020204" pitchFamily="34" charset="0"/>
              <a:buChar char="•"/>
            </a:pPr>
            <a:r>
              <a:rPr kumimoji="0" lang="en-US" sz="1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including a single incident of non-consensual sexual conduct or non-consensual sexual penetration ; </a:t>
            </a:r>
            <a:endParaRPr lang="en-US" dirty="0"/>
          </a:p>
          <a:p>
            <a:pPr marL="171450" indent="-171450">
              <a:buFont typeface="Arial" panose="020B0604020202020204" pitchFamily="34" charset="0"/>
              <a:buChar char="•"/>
            </a:pPr>
            <a:r>
              <a:rPr lang="en-US" dirty="0"/>
              <a:t>SA Survivors who meet the qualifying definition</a:t>
            </a:r>
            <a:r>
              <a:rPr lang="en-US" baseline="0" dirty="0"/>
              <a:t> for </a:t>
            </a:r>
            <a:r>
              <a:rPr lang="en-US" dirty="0"/>
              <a:t>Order of Protection under the IDVA should petition the court for</a:t>
            </a:r>
            <a:r>
              <a:rPr lang="en-US" baseline="0" dirty="0"/>
              <a:t> an OP-more restrictive remedies are available based on relationship status</a:t>
            </a:r>
            <a:endParaRPr lang="en-US" dirty="0"/>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25</a:t>
            </a:fld>
            <a:endParaRPr lang="en-US" dirty="0"/>
          </a:p>
        </p:txBody>
      </p:sp>
    </p:spTree>
    <p:extLst>
      <p:ext uri="{BB962C8B-B14F-4D97-AF65-F5344CB8AC3E}">
        <p14:creationId xmlns:p14="http://schemas.microsoft.com/office/powerpoint/2010/main" val="40143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2</a:t>
            </a:fld>
            <a:endParaRPr lang="en-US" dirty="0"/>
          </a:p>
        </p:txBody>
      </p:sp>
    </p:spTree>
    <p:extLst>
      <p:ext uri="{BB962C8B-B14F-4D97-AF65-F5344CB8AC3E}">
        <p14:creationId xmlns:p14="http://schemas.microsoft.com/office/powerpoint/2010/main" val="8407410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Not qualify under IDVA for DV</a:t>
            </a:r>
          </a:p>
          <a:p>
            <a:pPr marL="171450" indent="-171450">
              <a:buFont typeface="Arial" panose="020B0604020202020204" pitchFamily="34" charset="0"/>
              <a:buChar char="•"/>
            </a:pPr>
            <a:r>
              <a:rPr lang="en-US" dirty="0"/>
              <a:t>SA Survivors who meet the qualifying definition</a:t>
            </a:r>
            <a:r>
              <a:rPr lang="en-US" baseline="0" dirty="0"/>
              <a:t> for </a:t>
            </a:r>
            <a:r>
              <a:rPr lang="en-US" dirty="0"/>
              <a:t>Order of Protection under the IDVA should petition the court for</a:t>
            </a:r>
            <a:r>
              <a:rPr lang="en-US" baseline="0" dirty="0"/>
              <a:t> an OP-more restrictive remedies are available based on relationship status</a:t>
            </a:r>
            <a:endParaRPr lang="en-US" dirty="0"/>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26</a:t>
            </a:fld>
            <a:endParaRPr lang="en-US" dirty="0"/>
          </a:p>
        </p:txBody>
      </p:sp>
    </p:spTree>
    <p:extLst>
      <p:ext uri="{BB962C8B-B14F-4D97-AF65-F5344CB8AC3E}">
        <p14:creationId xmlns:p14="http://schemas.microsoft.com/office/powerpoint/2010/main" val="512060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27</a:t>
            </a:fld>
            <a:endParaRPr lang="en-US" dirty="0"/>
          </a:p>
        </p:txBody>
      </p:sp>
    </p:spTree>
    <p:extLst>
      <p:ext uri="{BB962C8B-B14F-4D97-AF65-F5344CB8AC3E}">
        <p14:creationId xmlns:p14="http://schemas.microsoft.com/office/powerpoint/2010/main" val="28495892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default order can be entered if Respondent does not appear</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28</a:t>
            </a:fld>
            <a:endParaRPr lang="en-US" dirty="0"/>
          </a:p>
        </p:txBody>
      </p:sp>
    </p:spTree>
    <p:extLst>
      <p:ext uri="{BB962C8B-B14F-4D97-AF65-F5344CB8AC3E}">
        <p14:creationId xmlns:p14="http://schemas.microsoft.com/office/powerpoint/2010/main" val="23613246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29</a:t>
            </a:fld>
            <a:endParaRPr lang="en-US" dirty="0"/>
          </a:p>
        </p:txBody>
      </p:sp>
    </p:spTree>
    <p:extLst>
      <p:ext uri="{BB962C8B-B14F-4D97-AF65-F5344CB8AC3E}">
        <p14:creationId xmlns:p14="http://schemas.microsoft.com/office/powerpoint/2010/main" val="1215897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740 1lcs 21/15 </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34</a:t>
            </a:fld>
            <a:endParaRPr lang="en-US" dirty="0"/>
          </a:p>
        </p:txBody>
      </p:sp>
    </p:spTree>
    <p:extLst>
      <p:ext uri="{BB962C8B-B14F-4D97-AF65-F5344CB8AC3E}">
        <p14:creationId xmlns:p14="http://schemas.microsoft.com/office/powerpoint/2010/main" val="12540923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course of conduct:</a:t>
            </a:r>
          </a:p>
          <a:p>
            <a:r>
              <a:rPr lang="en-US" dirty="0"/>
              <a:t>2 or more acts including but not limited to:</a:t>
            </a:r>
          </a:p>
          <a:p>
            <a:pPr marL="171450" indent="-171450">
              <a:buFont typeface="Arial" panose="020B0604020202020204" pitchFamily="34" charset="0"/>
              <a:buChar char="•"/>
            </a:pPr>
            <a:r>
              <a:rPr lang="en-US" dirty="0"/>
              <a:t>Acts in which a respondent directly, indirectly or through third parties, by any action, method, device or means follows, monitors, observes surveils or </a:t>
            </a:r>
            <a:r>
              <a:rPr lang="en-US" dirty="0" err="1"/>
              <a:t>thereates</a:t>
            </a:r>
            <a:r>
              <a:rPr lang="en-US" dirty="0"/>
              <a:t> a person workplace school or place of worship, engages in other contact or interferes with or damages a person's property or pet</a:t>
            </a:r>
          </a:p>
          <a:p>
            <a:pPr marL="171450" indent="-171450">
              <a:buFont typeface="Arial" panose="020B0604020202020204" pitchFamily="34" charset="0"/>
              <a:buChar char="•"/>
            </a:pPr>
            <a:r>
              <a:rPr lang="en-US" dirty="0"/>
              <a:t>A course of conduct may include contact via electronic communications</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36</a:t>
            </a:fld>
            <a:endParaRPr lang="en-US" dirty="0"/>
          </a:p>
        </p:txBody>
      </p:sp>
    </p:spTree>
    <p:extLst>
      <p:ext uri="{BB962C8B-B14F-4D97-AF65-F5344CB8AC3E}">
        <p14:creationId xmlns:p14="http://schemas.microsoft.com/office/powerpoint/2010/main" val="968301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default order can be entered if Respondent does not appear</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37</a:t>
            </a:fld>
            <a:endParaRPr lang="en-US" dirty="0"/>
          </a:p>
        </p:txBody>
      </p:sp>
    </p:spTree>
    <p:extLst>
      <p:ext uri="{BB962C8B-B14F-4D97-AF65-F5344CB8AC3E}">
        <p14:creationId xmlns:p14="http://schemas.microsoft.com/office/powerpoint/2010/main" val="12832079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rPr>
              <a:t>Remedies – 740 ILCS 21/80</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38</a:t>
            </a:fld>
            <a:endParaRPr lang="en-US" dirty="0"/>
          </a:p>
        </p:txBody>
      </p:sp>
    </p:spTree>
    <p:extLst>
      <p:ext uri="{BB962C8B-B14F-4D97-AF65-F5344CB8AC3E}">
        <p14:creationId xmlns:p14="http://schemas.microsoft.com/office/powerpoint/2010/main" val="5677197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ACTIVITY:  IT’S JUST A PIECE OF PAPER</a:t>
            </a:r>
          </a:p>
          <a:p>
            <a:pPr marL="0" marR="0">
              <a:spcBef>
                <a:spcPts val="0"/>
              </a:spcBef>
              <a:spcAft>
                <a:spcPts val="0"/>
              </a:spcAft>
            </a:pPr>
            <a:r>
              <a:rPr lang="en-US" sz="1800" b="1" dirty="0">
                <a:effectLst/>
                <a:latin typeface="Tahoma" panose="020B0604030504040204" pitchFamily="34" charset="0"/>
                <a:ea typeface="Calibri" panose="020F0502020204030204" pitchFamily="34" charset="0"/>
                <a:cs typeface="Times New Roman" panose="02020603050405020304" pitchFamily="18" charset="0"/>
              </a:rPr>
              <a:t>Time: 			</a:t>
            </a:r>
            <a:r>
              <a:rPr lang="en-US" sz="1800" dirty="0">
                <a:effectLst/>
                <a:latin typeface="Tahoma" panose="020B0604030504040204" pitchFamily="34" charset="0"/>
                <a:ea typeface="Calibri" panose="020F0502020204030204" pitchFamily="34" charset="0"/>
                <a:cs typeface="Times New Roman" panose="02020603050405020304" pitchFamily="18" charset="0"/>
              </a:rPr>
              <a:t>20-25 minutes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Tahoma" panose="020B060403050404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indent="-1828800">
              <a:spcBef>
                <a:spcPts val="0"/>
              </a:spcBef>
              <a:spcAft>
                <a:spcPts val="0"/>
              </a:spcAft>
            </a:pPr>
            <a:r>
              <a:rPr lang="en-US" sz="1800" b="1" dirty="0">
                <a:effectLst/>
                <a:latin typeface="Tahoma" panose="020B0604030504040204" pitchFamily="34" charset="0"/>
                <a:ea typeface="Calibri" panose="020F0502020204030204" pitchFamily="34" charset="0"/>
                <a:cs typeface="Times New Roman" panose="02020603050405020304" pitchFamily="18" charset="0"/>
              </a:rPr>
              <a:t>Objectives: 	</a:t>
            </a:r>
            <a:r>
              <a:rPr lang="en-US" sz="1800" dirty="0">
                <a:effectLst/>
                <a:latin typeface="Tahoma" panose="020B0604030504040204" pitchFamily="34" charset="0"/>
                <a:ea typeface="Calibri" panose="020F0502020204030204" pitchFamily="34" charset="0"/>
                <a:cs typeface="Times New Roman" panose="02020603050405020304" pitchFamily="18" charset="0"/>
              </a:rPr>
              <a:t>Upon completion of this activity, participants will be able to: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Identify talking points and strategies to discuss the importance, validity, and usefulness of protective orders.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2860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b="1" dirty="0">
                <a:effectLst/>
                <a:latin typeface="Tahoma" panose="020B0604030504040204" pitchFamily="34" charset="0"/>
                <a:ea typeface="Calibri" panose="020F0502020204030204" pitchFamily="34" charset="0"/>
                <a:cs typeface="Times New Roman" panose="02020603050405020304" pitchFamily="18" charset="0"/>
              </a:rPr>
              <a:t>Key Terms &amp;		</a:t>
            </a:r>
            <a:r>
              <a:rPr lang="en-US" sz="1800" dirty="0">
                <a:effectLst/>
                <a:latin typeface="Tahoma" panose="020B0604030504040204" pitchFamily="34" charset="0"/>
                <a:ea typeface="Calibri" panose="020F0502020204030204" pitchFamily="34" charset="0"/>
                <a:cs typeface="Times New Roman" panose="02020603050405020304" pitchFamily="18" charset="0"/>
              </a:rPr>
              <a:t>Protective Orders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Tahoma" panose="020B0604030504040204" pitchFamily="34" charset="0"/>
                <a:ea typeface="Calibri" panose="020F0502020204030204" pitchFamily="34" charset="0"/>
                <a:cs typeface="Times New Roman" panose="02020603050405020304" pitchFamily="18" charset="0"/>
              </a:rPr>
              <a:t>Concepts: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Tahoma" panose="020B060403050404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85950" marR="0" indent="-1885950">
              <a:spcBef>
                <a:spcPts val="0"/>
              </a:spcBef>
              <a:spcAft>
                <a:spcPts val="0"/>
              </a:spcAft>
            </a:pPr>
            <a:r>
              <a:rPr lang="en-US" sz="1800" b="1" dirty="0">
                <a:effectLst/>
                <a:latin typeface="Tahoma" panose="020B0604030504040204" pitchFamily="34" charset="0"/>
                <a:ea typeface="Calibri" panose="020F0502020204030204" pitchFamily="34" charset="0"/>
                <a:cs typeface="Times New Roman" panose="02020603050405020304" pitchFamily="18" charset="0"/>
              </a:rPr>
              <a:t>Equipment or 	</a:t>
            </a:r>
            <a:r>
              <a:rPr lang="en-US" sz="1800" dirty="0">
                <a:effectLst/>
                <a:latin typeface="Tahoma" panose="020B0604030504040204" pitchFamily="34" charset="0"/>
                <a:ea typeface="Calibri" panose="020F0502020204030204" pitchFamily="34" charset="0"/>
                <a:cs typeface="Times New Roman" panose="02020603050405020304" pitchFamily="18" charset="0"/>
              </a:rPr>
              <a:t>Online: breakout rooms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85950" marR="0" indent="-1885950">
              <a:spcBef>
                <a:spcPts val="0"/>
              </a:spcBef>
              <a:spcAft>
                <a:spcPts val="0"/>
              </a:spcAft>
            </a:pPr>
            <a:r>
              <a:rPr lang="en-US" sz="1800" b="1" dirty="0">
                <a:effectLst/>
                <a:latin typeface="Tahoma" panose="020B0604030504040204" pitchFamily="34" charset="0"/>
                <a:ea typeface="Calibri" panose="020F0502020204030204" pitchFamily="34" charset="0"/>
                <a:cs typeface="Times New Roman" panose="02020603050405020304" pitchFamily="18" charset="0"/>
              </a:rPr>
              <a:t>Materials Needed:     </a:t>
            </a:r>
            <a:r>
              <a:rPr lang="en-US" sz="1800" dirty="0">
                <a:effectLst/>
                <a:latin typeface="Tahoma" panose="020B0604030504040204" pitchFamily="34" charset="0"/>
                <a:ea typeface="Calibri" panose="020F0502020204030204" pitchFamily="34" charset="0"/>
                <a:cs typeface="Times New Roman" panose="02020603050405020304" pitchFamily="18" charset="0"/>
              </a:rPr>
              <a:t>In-person: white board or flip chart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Tahoma" panose="020B060403050404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indent="-1828800">
              <a:spcBef>
                <a:spcPts val="0"/>
              </a:spcBef>
              <a:spcAft>
                <a:spcPts val="0"/>
              </a:spcAft>
            </a:pPr>
            <a:r>
              <a:rPr lang="en-US" sz="1800" b="1" dirty="0">
                <a:effectLst/>
                <a:latin typeface="Tahoma" panose="020B0604030504040204" pitchFamily="34" charset="0"/>
                <a:ea typeface="Calibri" panose="020F0502020204030204" pitchFamily="34" charset="0"/>
                <a:cs typeface="Times New Roman" panose="02020603050405020304" pitchFamily="18" charset="0"/>
              </a:rPr>
              <a:t>Preparation: 	</a:t>
            </a:r>
            <a:r>
              <a:rPr lang="en-US" sz="1800" dirty="0">
                <a:effectLst/>
                <a:latin typeface="Tahoma" panose="020B0604030504040204" pitchFamily="34" charset="0"/>
                <a:ea typeface="Calibri" panose="020F0502020204030204" pitchFamily="34" charset="0"/>
                <a:cs typeface="Times New Roman" panose="02020603050405020304" pitchFamily="18" charset="0"/>
              </a:rPr>
              <a:t>N/A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indent="-1828800">
              <a:spcBef>
                <a:spcPts val="0"/>
              </a:spcBef>
              <a:spcAft>
                <a:spcPts val="0"/>
              </a:spcAft>
            </a:pPr>
            <a:r>
              <a:rPr lang="en-US" sz="1800" dirty="0">
                <a:effectLst/>
                <a:latin typeface="Tahoma" panose="020B060403050404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828800" marR="0" indent="-1828800">
              <a:spcBef>
                <a:spcPts val="0"/>
              </a:spcBef>
              <a:spcAft>
                <a:spcPts val="0"/>
              </a:spcAft>
            </a:pPr>
            <a:r>
              <a:rPr lang="en-US" sz="1800" b="1" dirty="0">
                <a:effectLst/>
                <a:latin typeface="Tahoma" panose="020B0604030504040204" pitchFamily="34" charset="0"/>
                <a:ea typeface="Calibri" panose="020F0502020204030204" pitchFamily="34" charset="0"/>
                <a:cs typeface="Times New Roman" panose="02020603050405020304" pitchFamily="18" charset="0"/>
              </a:rPr>
              <a:t>Instructions:</a:t>
            </a:r>
            <a:r>
              <a:rPr lang="en-US" sz="1800" dirty="0">
                <a:effectLst/>
                <a:latin typeface="Tahoma" panose="020B060403050404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Tahoma" panose="020B0604030504040204" pitchFamily="34" charset="0"/>
                <a:ea typeface="Calibri" panose="020F0502020204030204" pitchFamily="34" charset="0"/>
                <a:cs typeface="Times New Roman" panose="02020603050405020304" pitchFamily="18" charset="0"/>
              </a:rPr>
              <a:t>Distribute the Orders of Protection: It’s Just a Piece of Paper handout.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Tahoma" panose="020B0604030504040204" pitchFamily="34" charset="0"/>
                <a:ea typeface="Calibri" panose="020F0502020204030204" pitchFamily="34" charset="0"/>
                <a:cs typeface="Times New Roman" panose="02020603050405020304" pitchFamily="18" charset="0"/>
              </a:rPr>
              <a:t>Divide audience into three – six groups.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Tahoma" panose="020B0604030504040204" pitchFamily="34" charset="0"/>
                <a:ea typeface="Calibri" panose="020F0502020204030204" pitchFamily="34" charset="0"/>
                <a:cs typeface="Times New Roman" panose="02020603050405020304" pitchFamily="18" charset="0"/>
              </a:rPr>
              <a:t>Have each group discuss one of the questions on the handout.  You can also have each group discuss all three questions.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Tahoma" panose="020B0604030504040204" pitchFamily="34" charset="0"/>
                <a:ea typeface="Calibri" panose="020F0502020204030204" pitchFamily="34" charset="0"/>
                <a:cs typeface="Times New Roman" panose="02020603050405020304" pitchFamily="18" charset="0"/>
              </a:rPr>
              <a:t>Give participants 10 – 15 minutes to discuss the questions.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Tahoma" panose="020B0604030504040204" pitchFamily="34" charset="0"/>
                <a:ea typeface="Calibri" panose="020F0502020204030204" pitchFamily="34" charset="0"/>
                <a:cs typeface="Times New Roman" panose="02020603050405020304" pitchFamily="18" charset="0"/>
              </a:rPr>
              <a:t>Bring the participants back together in a large group.  Ask groups to share the highlights of their discussion.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41</a:t>
            </a:fld>
            <a:endParaRPr lang="en-US" dirty="0"/>
          </a:p>
        </p:txBody>
      </p:sp>
    </p:spTree>
    <p:extLst>
      <p:ext uri="{BB962C8B-B14F-4D97-AF65-F5344CB8AC3E}">
        <p14:creationId xmlns:p14="http://schemas.microsoft.com/office/powerpoint/2010/main" val="7303326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a:t>Probable cause-officer has </a:t>
            </a:r>
            <a:r>
              <a:rPr lang="en-US" b="1" baseline="0" dirty="0"/>
              <a:t>reasonable basis </a:t>
            </a:r>
            <a:r>
              <a:rPr lang="en-US" baseline="0" dirty="0"/>
              <a:t>to believe that a crime </a:t>
            </a:r>
            <a:r>
              <a:rPr lang="en-US" b="1" baseline="0" dirty="0"/>
              <a:t>may</a:t>
            </a:r>
            <a:r>
              <a:rPr lang="en-US" baseline="0" dirty="0"/>
              <a:t> have been committed.</a:t>
            </a:r>
          </a:p>
          <a:p>
            <a:pPr marL="171450" indent="-171450">
              <a:buFont typeface="Arial" panose="020B0604020202020204" pitchFamily="34" charset="0"/>
              <a:buChar char="•"/>
            </a:pPr>
            <a:r>
              <a:rPr lang="en-US" baseline="0" dirty="0"/>
              <a:t>LE officer may verify the existence of an OP by telephone or radio communication or by referring to the copy of the OP provided by petitioner or respondent</a:t>
            </a:r>
            <a:endParaRPr lang="en-US" dirty="0"/>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43</a:t>
            </a:fld>
            <a:endParaRPr lang="en-US" dirty="0"/>
          </a:p>
        </p:txBody>
      </p:sp>
    </p:spTree>
    <p:extLst>
      <p:ext uri="{BB962C8B-B14F-4D97-AF65-F5344CB8AC3E}">
        <p14:creationId xmlns:p14="http://schemas.microsoft.com/office/powerpoint/2010/main" val="1959819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Share:</a:t>
            </a:r>
          </a:p>
          <a:p>
            <a:pPr marL="171450" indent="-171450">
              <a:buFont typeface="Arial" panose="020B0604020202020204" pitchFamily="34" charset="0"/>
              <a:buChar char="•"/>
            </a:pPr>
            <a:r>
              <a:rPr lang="en-US" dirty="0"/>
              <a:t>IL Complied Statutes 750-60 Civil/family code; 725-5 Criminal</a:t>
            </a:r>
            <a:r>
              <a:rPr lang="en-US" baseline="0" dirty="0"/>
              <a:t> code</a:t>
            </a:r>
            <a:endParaRPr lang="en-US" dirty="0"/>
          </a:p>
          <a:p>
            <a:pPr marL="171450" indent="-171450">
              <a:buFont typeface="Arial" panose="020B0604020202020204" pitchFamily="34" charset="0"/>
              <a:buChar char="•"/>
            </a:pPr>
            <a:r>
              <a:rPr lang="en-US" dirty="0"/>
              <a:t>OPs appear in both criminal &amp; Family code</a:t>
            </a:r>
          </a:p>
          <a:p>
            <a:pPr marL="171450" indent="-171450">
              <a:buFont typeface="Arial" panose="020B0604020202020204" pitchFamily="34" charset="0"/>
              <a:buChar char="•"/>
            </a:pPr>
            <a:r>
              <a:rPr lang="en-US" dirty="0"/>
              <a:t>Few intentional differences in procedures in obtaining an OP in criminal vs civil court</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3</a:t>
            </a:fld>
            <a:endParaRPr lang="en-US" dirty="0"/>
          </a:p>
        </p:txBody>
      </p:sp>
    </p:spTree>
    <p:extLst>
      <p:ext uri="{BB962C8B-B14F-4D97-AF65-F5344CB8AC3E}">
        <p14:creationId xmlns:p14="http://schemas.microsoft.com/office/powerpoint/2010/main" val="36523337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434343"/>
                </a:solidFill>
              </a:rPr>
              <a:t>When a person experiencing abuse chooses to leave the scene of the offense, it shall be presumed that it is in the best interests of any minors or dependents in the PWEH’s care to remain with the PWEH or a person designated by the PWEH, rather than to remain with the PWCH.</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44</a:t>
            </a:fld>
            <a:endParaRPr lang="en-US" dirty="0"/>
          </a:p>
        </p:txBody>
      </p:sp>
    </p:spTree>
    <p:extLst>
      <p:ext uri="{BB962C8B-B14F-4D97-AF65-F5344CB8AC3E}">
        <p14:creationId xmlns:p14="http://schemas.microsoft.com/office/powerpoint/2010/main" val="34751909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434343"/>
                </a:solidFill>
              </a:rPr>
              <a:t>(specifically including photographs of injury or damage and damaged clothing or other property)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434343"/>
              </a:solidFill>
            </a:endParaRP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45</a:t>
            </a:fld>
            <a:endParaRPr lang="en-US" dirty="0"/>
          </a:p>
        </p:txBody>
      </p:sp>
    </p:spTree>
    <p:extLst>
      <p:ext uri="{BB962C8B-B14F-4D97-AF65-F5344CB8AC3E}">
        <p14:creationId xmlns:p14="http://schemas.microsoft.com/office/powerpoint/2010/main" val="39120407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46</a:t>
            </a:fld>
            <a:endParaRPr lang="en-US" dirty="0"/>
          </a:p>
        </p:txBody>
      </p:sp>
    </p:spTree>
    <p:extLst>
      <p:ext uri="{BB962C8B-B14F-4D97-AF65-F5344CB8AC3E}">
        <p14:creationId xmlns:p14="http://schemas.microsoft.com/office/powerpoint/2010/main" val="20272357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47</a:t>
            </a:fld>
            <a:endParaRPr lang="en-US" dirty="0"/>
          </a:p>
        </p:txBody>
      </p:sp>
    </p:spTree>
    <p:extLst>
      <p:ext uri="{BB962C8B-B14F-4D97-AF65-F5344CB8AC3E}">
        <p14:creationId xmlns:p14="http://schemas.microsoft.com/office/powerpoint/2010/main" val="27511480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(use of “OP short form” also suffices for service)</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48</a:t>
            </a:fld>
            <a:endParaRPr lang="en-US" dirty="0"/>
          </a:p>
        </p:txBody>
      </p:sp>
    </p:spTree>
    <p:extLst>
      <p:ext uri="{BB962C8B-B14F-4D97-AF65-F5344CB8AC3E}">
        <p14:creationId xmlns:p14="http://schemas.microsoft.com/office/powerpoint/2010/main" val="8755519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Prima facie evidence is any one of the following: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information, complaint, indictment or delinquency petition charging crime of domestic violence, sexual assault or abuse or stalking involving victim who is seeking protective order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 adjudication of delinquency or finding of guilt of crime of domestic violence, sexual assault or abuse or stalking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juvenile disposition order, imposition of supervision, conditional discharge, probation, periodic imprisonment, parole, aftercare, or mandatory supervised release for crime of domestic violence, sexual assault or abuse or stalking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entry of protective order in civil case.</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49</a:t>
            </a:fld>
            <a:endParaRPr lang="en-US" dirty="0"/>
          </a:p>
        </p:txBody>
      </p:sp>
    </p:spTree>
    <p:extLst>
      <p:ext uri="{BB962C8B-B14F-4D97-AF65-F5344CB8AC3E}">
        <p14:creationId xmlns:p14="http://schemas.microsoft.com/office/powerpoint/2010/main" val="31428280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 assessing risk/lethality to form a connection with a PWEH(demonstrate concern, develop rapport)</a:t>
            </a:r>
          </a:p>
          <a:p>
            <a:pPr marL="171450" indent="-171450">
              <a:buFont typeface="Arial" panose="020B0604020202020204" pitchFamily="34" charset="0"/>
              <a:buChar char="•"/>
            </a:pPr>
            <a:r>
              <a:rPr lang="en-US" dirty="0"/>
              <a:t>Provide a handout of DV Response Guide (Risk</a:t>
            </a:r>
            <a:r>
              <a:rPr lang="en-US" baseline="0" dirty="0"/>
              <a:t> Assessment, Screening, etc.)</a:t>
            </a:r>
          </a:p>
          <a:p>
            <a:pPr marL="171450" indent="-171450">
              <a:buFont typeface="Arial" panose="020B0604020202020204" pitchFamily="34" charset="0"/>
              <a:buChar char="•"/>
            </a:pPr>
            <a:r>
              <a:rPr lang="en-US" baseline="0" dirty="0"/>
              <a:t>Discuss importance of direct questioning with a PWEH; especially in situations where a PWCH may be listening to a PWEH’s responses, etc. </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52</a:t>
            </a:fld>
            <a:endParaRPr lang="en-US" dirty="0"/>
          </a:p>
        </p:txBody>
      </p:sp>
    </p:spTree>
    <p:extLst>
      <p:ext uri="{BB962C8B-B14F-4D97-AF65-F5344CB8AC3E}">
        <p14:creationId xmlns:p14="http://schemas.microsoft.com/office/powerpoint/2010/main" val="30021326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Is the PWCH on scene/present?</a:t>
            </a:r>
          </a:p>
          <a:p>
            <a:r>
              <a:rPr lang="en-US" dirty="0"/>
              <a:t>Has the PWCH ever assaulted the PWEH in public?</a:t>
            </a:r>
          </a:p>
          <a:p>
            <a:r>
              <a:rPr lang="en-US" dirty="0"/>
              <a:t>Access to weapons?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53</a:t>
            </a:fld>
            <a:endParaRPr lang="en-US" dirty="0"/>
          </a:p>
        </p:txBody>
      </p:sp>
    </p:spTree>
    <p:extLst>
      <p:ext uri="{BB962C8B-B14F-4D97-AF65-F5344CB8AC3E}">
        <p14:creationId xmlns:p14="http://schemas.microsoft.com/office/powerpoint/2010/main" val="20203014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DV Service Providers can further screen to ensure victim centered services</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54</a:t>
            </a:fld>
            <a:endParaRPr lang="en-US" dirty="0"/>
          </a:p>
        </p:txBody>
      </p:sp>
    </p:spTree>
    <p:extLst>
      <p:ext uri="{BB962C8B-B14F-4D97-AF65-F5344CB8AC3E}">
        <p14:creationId xmlns:p14="http://schemas.microsoft.com/office/powerpoint/2010/main" val="10320169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Discuss</a:t>
            </a:r>
            <a:r>
              <a:rPr lang="en-US" baseline="0" dirty="0"/>
              <a:t> increased risk of abuse/lethality when a PWEH  leaves the PWCH due to their loss of control of a PWEH…</a:t>
            </a:r>
          </a:p>
          <a:p>
            <a:pPr marL="171450" indent="-171450">
              <a:buFont typeface="Arial" panose="020B0604020202020204" pitchFamily="34" charset="0"/>
              <a:buChar char="•"/>
            </a:pPr>
            <a:r>
              <a:rPr lang="en-US" baseline="0" dirty="0"/>
              <a:t>Most dangerous time for a PWEH is when leaving/ending the relationship. </a:t>
            </a:r>
          </a:p>
          <a:p>
            <a:pPr marL="171450" indent="-171450">
              <a:buFont typeface="Arial" panose="020B0604020202020204" pitchFamily="34" charset="0"/>
              <a:buChar char="•"/>
            </a:pPr>
            <a:endParaRPr lang="en-US" baseline="0" dirty="0"/>
          </a:p>
        </p:txBody>
      </p:sp>
      <p:sp>
        <p:nvSpPr>
          <p:cNvPr id="4" name="Slide Number Placeholder 3"/>
          <p:cNvSpPr>
            <a:spLocks noGrp="1"/>
          </p:cNvSpPr>
          <p:nvPr>
            <p:ph type="sldNum" sz="quarter" idx="5"/>
          </p:nvPr>
        </p:nvSpPr>
        <p:spPr/>
        <p:txBody>
          <a:bodyPr/>
          <a:lstStyle/>
          <a:p>
            <a:fld id="{3CFA0038-7055-434C-B6C4-B8C69565C600}" type="slidenum">
              <a:rPr lang="en-US" smtClean="0"/>
              <a:t>55</a:t>
            </a:fld>
            <a:endParaRPr lang="en-US" dirty="0"/>
          </a:p>
        </p:txBody>
      </p:sp>
    </p:spTree>
    <p:extLst>
      <p:ext uri="{BB962C8B-B14F-4D97-AF65-F5344CB8AC3E}">
        <p14:creationId xmlns:p14="http://schemas.microsoft.com/office/powerpoint/2010/main" val="1946224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Share:</a:t>
            </a:r>
          </a:p>
          <a:p>
            <a:pPr marL="171450" indent="-171450">
              <a:buFont typeface="Arial" panose="020B0604020202020204" pitchFamily="34" charset="0"/>
              <a:buChar char="•"/>
            </a:pPr>
            <a:r>
              <a:rPr lang="en-US" dirty="0"/>
              <a:t>IL Complied Statutes 750-60 Civil/family code; 725-5 Criminal</a:t>
            </a:r>
            <a:r>
              <a:rPr lang="en-US" baseline="0" dirty="0"/>
              <a:t> code</a:t>
            </a:r>
            <a:endParaRPr lang="en-US" dirty="0"/>
          </a:p>
          <a:p>
            <a:pPr marL="171450" indent="-171450">
              <a:buFont typeface="Arial" panose="020B0604020202020204" pitchFamily="34" charset="0"/>
              <a:buChar char="•"/>
            </a:pPr>
            <a:r>
              <a:rPr lang="en-US" dirty="0"/>
              <a:t>OPs appear in both criminal &amp; Family code</a:t>
            </a:r>
          </a:p>
          <a:p>
            <a:pPr marL="171450" indent="-171450">
              <a:buFont typeface="Arial" panose="020B0604020202020204" pitchFamily="34" charset="0"/>
              <a:buChar char="•"/>
            </a:pPr>
            <a:r>
              <a:rPr lang="en-US" dirty="0"/>
              <a:t>Few intentional differences in procedures in obtaining an OP in criminal vs civil court</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4</a:t>
            </a:fld>
            <a:endParaRPr lang="en-US" dirty="0"/>
          </a:p>
        </p:txBody>
      </p:sp>
    </p:spTree>
    <p:extLst>
      <p:ext uri="{BB962C8B-B14F-4D97-AF65-F5344CB8AC3E}">
        <p14:creationId xmlns:p14="http://schemas.microsoft.com/office/powerpoint/2010/main" val="38437018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5"/>
          </p:nvPr>
        </p:nvSpPr>
        <p:spPr/>
        <p:txBody>
          <a:bodyPr/>
          <a:lstStyle/>
          <a:p>
            <a:fld id="{3CFA0038-7055-434C-B6C4-B8C69565C600}" type="slidenum">
              <a:rPr lang="en-US" smtClean="0"/>
              <a:t>56</a:t>
            </a:fld>
            <a:endParaRPr lang="en-US" dirty="0"/>
          </a:p>
        </p:txBody>
      </p:sp>
    </p:spTree>
    <p:extLst>
      <p:ext uri="{BB962C8B-B14F-4D97-AF65-F5344CB8AC3E}">
        <p14:creationId xmlns:p14="http://schemas.microsoft.com/office/powerpoint/2010/main" val="29294725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Safety Plan handout and have discussion.  </a:t>
            </a:r>
          </a:p>
          <a:p>
            <a:r>
              <a:rPr lang="en-US" dirty="0"/>
              <a:t>Are there any other safety measures that are not listed?</a:t>
            </a:r>
          </a:p>
        </p:txBody>
      </p:sp>
      <p:sp>
        <p:nvSpPr>
          <p:cNvPr id="4" name="Slide Number Placeholder 3"/>
          <p:cNvSpPr>
            <a:spLocks noGrp="1"/>
          </p:cNvSpPr>
          <p:nvPr>
            <p:ph type="sldNum" sz="quarter" idx="5"/>
          </p:nvPr>
        </p:nvSpPr>
        <p:spPr/>
        <p:txBody>
          <a:bodyPr/>
          <a:lstStyle/>
          <a:p>
            <a:fld id="{3CFA0038-7055-434C-B6C4-B8C69565C600}" type="slidenum">
              <a:rPr lang="en-US" smtClean="0"/>
              <a:t>58</a:t>
            </a:fld>
            <a:endParaRPr lang="en-US" dirty="0"/>
          </a:p>
        </p:txBody>
      </p:sp>
    </p:spTree>
    <p:extLst>
      <p:ext uri="{BB962C8B-B14F-4D97-AF65-F5344CB8AC3E}">
        <p14:creationId xmlns:p14="http://schemas.microsoft.com/office/powerpoint/2010/main" val="36788151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add other local/state certified</a:t>
            </a:r>
            <a:r>
              <a:rPr lang="en-US" baseline="0" dirty="0"/>
              <a:t> DV programs on this slide…or enter information based on training location…</a:t>
            </a:r>
            <a:endParaRPr lang="en-US" dirty="0"/>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59</a:t>
            </a:fld>
            <a:endParaRPr lang="en-US" dirty="0"/>
          </a:p>
        </p:txBody>
      </p:sp>
    </p:spTree>
    <p:extLst>
      <p:ext uri="{BB962C8B-B14F-4D97-AF65-F5344CB8AC3E}">
        <p14:creationId xmlns:p14="http://schemas.microsoft.com/office/powerpoint/2010/main" val="18417876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add other local/state certified</a:t>
            </a:r>
            <a:r>
              <a:rPr lang="en-US" baseline="0" dirty="0"/>
              <a:t> DV programs on this slide…or enter information based on training location…</a:t>
            </a:r>
            <a:endParaRPr lang="en-US" dirty="0"/>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60</a:t>
            </a:fld>
            <a:endParaRPr lang="en-US" dirty="0"/>
          </a:p>
        </p:txBody>
      </p:sp>
    </p:spTree>
    <p:extLst>
      <p:ext uri="{BB962C8B-B14F-4D97-AF65-F5344CB8AC3E}">
        <p14:creationId xmlns:p14="http://schemas.microsoft.com/office/powerpoint/2010/main" val="17065639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 following handouts:  </a:t>
            </a:r>
          </a:p>
          <a:p>
            <a:r>
              <a:rPr lang="en-US" dirty="0"/>
              <a:t>IL Constitution Victims Bill of Rights</a:t>
            </a:r>
          </a:p>
          <a:p>
            <a:r>
              <a:rPr lang="en-US" dirty="0"/>
              <a:t>Illinois Legal Aid Resources </a:t>
            </a:r>
          </a:p>
          <a:p>
            <a:r>
              <a:rPr lang="en-US" dirty="0"/>
              <a:t>Stalking No Contact Order Petition</a:t>
            </a:r>
          </a:p>
          <a:p>
            <a:r>
              <a:rPr lang="en-US" dirty="0"/>
              <a:t>Civil No Contact Order Petition</a:t>
            </a:r>
          </a:p>
          <a:p>
            <a:r>
              <a:rPr lang="en-US" dirty="0"/>
              <a:t>Domestic Violence Order of Protection Petition</a:t>
            </a:r>
          </a:p>
          <a:p>
            <a:r>
              <a:rPr lang="en-US" dirty="0"/>
              <a:t>Full Faith and Credit Advocacy Guide</a:t>
            </a:r>
          </a:p>
          <a:p>
            <a:r>
              <a:rPr lang="en-US" dirty="0"/>
              <a:t>Illinois Domestic Violence Act Information Sheet (Rockford Police Department)</a:t>
            </a:r>
          </a:p>
          <a:p>
            <a:endParaRPr lang="en-US" dirty="0"/>
          </a:p>
          <a:p>
            <a:r>
              <a:rPr lang="en-US" dirty="0"/>
              <a:t>Resources to include:</a:t>
            </a:r>
          </a:p>
          <a:p>
            <a:r>
              <a:rPr lang="en-US" dirty="0"/>
              <a:t>A guide to Illinois Protection Orders – 1 in English and 1 in Spanish</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61</a:t>
            </a:fld>
            <a:endParaRPr lang="en-US" dirty="0"/>
          </a:p>
        </p:txBody>
      </p:sp>
    </p:spTree>
    <p:extLst>
      <p:ext uri="{BB962C8B-B14F-4D97-AF65-F5344CB8AC3E}">
        <p14:creationId xmlns:p14="http://schemas.microsoft.com/office/powerpoint/2010/main" val="643109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Give brief examples of prohibition of abuse categories above (Physical abuse, harassment. Intimidation of a dependent, interference with personal liberty, willful deprivation)</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Common</a:t>
            </a:r>
            <a:r>
              <a:rPr lang="en-US" baseline="0" dirty="0"/>
              <a:t> dwelling= roommate, can be platonic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Arial" panose="020B0604020202020204" pitchFamily="34" charset="0"/>
                <a:ea typeface="Times New Roman" panose="02020603050405020304" pitchFamily="18" charset="0"/>
              </a:rPr>
              <a:t>The Illinois Domestic Violence Act appears in both the Families Code (750 ILCS 60/) and the Criminal Code (725 ILCS 5/112A). There are very few intentional differences in the procedures for obtaining an order of protection in criminal court versus civil court. Criminal OP’s must</a:t>
            </a:r>
            <a:r>
              <a:rPr lang="en-US" sz="1200" baseline="0" dirty="0">
                <a:effectLst/>
                <a:latin typeface="Arial" panose="020B0604020202020204" pitchFamily="34" charset="0"/>
                <a:ea typeface="Times New Roman" panose="02020603050405020304" pitchFamily="18" charset="0"/>
              </a:rPr>
              <a:t> be petitioned by the prosecuting States Attorney and is in conjunction with the criminal charge that has been filed by the SAO. Durations of Criminal OP’s can be longer and coincide with sentencing in criminal case.</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5</a:t>
            </a:fld>
            <a:endParaRPr lang="en-US" dirty="0"/>
          </a:p>
        </p:txBody>
      </p:sp>
    </p:spTree>
    <p:extLst>
      <p:ext uri="{BB962C8B-B14F-4D97-AF65-F5344CB8AC3E}">
        <p14:creationId xmlns:p14="http://schemas.microsoft.com/office/powerpoint/2010/main" val="307313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Give brief examples of prohibition of abuse categories above (Physical abuse, harassment. Intimidation of a dependent, interference with personal liberty, willful deprivation)</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Common</a:t>
            </a:r>
            <a:r>
              <a:rPr lang="en-US" baseline="0" dirty="0"/>
              <a:t> dwelling= roommate, can be platonic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Arial" panose="020B0604020202020204" pitchFamily="34" charset="0"/>
                <a:ea typeface="Times New Roman" panose="02020603050405020304" pitchFamily="18" charset="0"/>
              </a:rPr>
              <a:t>The Illinois Domestic Violence Act appears in both the Families Code (750 ILCS 60/) and the Criminal Code (725 ILCS 5/112A). There are very few intentional differences in the procedures for obtaining an order of protection in criminal court versus civil court. Criminal OP’s must</a:t>
            </a:r>
            <a:r>
              <a:rPr lang="en-US" sz="1200" baseline="0" dirty="0">
                <a:effectLst/>
                <a:latin typeface="Arial" panose="020B0604020202020204" pitchFamily="34" charset="0"/>
                <a:ea typeface="Times New Roman" panose="02020603050405020304" pitchFamily="18" charset="0"/>
              </a:rPr>
              <a:t> be petitioned by the prosecuting States Attorney and is in conjunction with the criminal charge that has been filed by the SAO. Durations of Criminal OP’s can be longer and coincide with sentencing in criminal case.</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6</a:t>
            </a:fld>
            <a:endParaRPr lang="en-US" dirty="0"/>
          </a:p>
        </p:txBody>
      </p:sp>
    </p:spTree>
    <p:extLst>
      <p:ext uri="{BB962C8B-B14F-4D97-AF65-F5344CB8AC3E}">
        <p14:creationId xmlns:p14="http://schemas.microsoft.com/office/powerpoint/2010/main" val="1139990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7</a:t>
            </a:fld>
            <a:endParaRPr lang="en-US" dirty="0"/>
          </a:p>
        </p:txBody>
      </p:sp>
    </p:spTree>
    <p:extLst>
      <p:ext uri="{BB962C8B-B14F-4D97-AF65-F5344CB8AC3E}">
        <p14:creationId xmlns:p14="http://schemas.microsoft.com/office/powerpoint/2010/main" val="75094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Stalking</a:t>
            </a:r>
            <a:r>
              <a:rPr lang="en-US" baseline="0" dirty="0"/>
              <a:t> No Contact (SNCO) Act was established in 2010 to provide victims of non-significant relationships civil protection remedies from abuse (740 ILCS 21)</a:t>
            </a:r>
          </a:p>
          <a:p>
            <a:pPr marL="171450" indent="-171450">
              <a:buFont typeface="Arial" panose="020B0604020202020204" pitchFamily="34" charset="0"/>
              <a:buChar char="•"/>
            </a:pPr>
            <a:r>
              <a:rPr lang="en-US" baseline="0" dirty="0"/>
              <a:t>Civil No Contact  (CNCO) Act was established in 2004 to provide victims of non-significant relationships civil protection remedies from non-consensual sexual assault or abuse (740 ILCS 22)</a:t>
            </a:r>
          </a:p>
          <a:p>
            <a:pPr marL="171450" indent="-171450">
              <a:buFont typeface="Arial" panose="020B0604020202020204" pitchFamily="34" charset="0"/>
              <a:buChar char="•"/>
            </a:pPr>
            <a:r>
              <a:rPr lang="en-US" baseline="0" dirty="0"/>
              <a:t>Next slides will provide an more extensive overview of each type of order including issuance, duration and remedies and violations… (reference next slide-handout)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BE187DB-4E9B-42A8-8A7A-C00A15F68996}" type="slidenum">
              <a:rPr lang="en-US" smtClean="0"/>
              <a:t>8</a:t>
            </a:fld>
            <a:endParaRPr lang="en-US"/>
          </a:p>
        </p:txBody>
      </p:sp>
    </p:spTree>
    <p:extLst>
      <p:ext uri="{BB962C8B-B14F-4D97-AF65-F5344CB8AC3E}">
        <p14:creationId xmlns:p14="http://schemas.microsoft.com/office/powerpoint/2010/main" val="1472940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Show handout – Side by Side OP Comparison - and explain will receive a copy for their reference</a:t>
            </a:r>
          </a:p>
          <a:p>
            <a:endParaRPr lang="en-US" dirty="0"/>
          </a:p>
        </p:txBody>
      </p:sp>
      <p:sp>
        <p:nvSpPr>
          <p:cNvPr id="4" name="Slide Number Placeholder 3"/>
          <p:cNvSpPr>
            <a:spLocks noGrp="1"/>
          </p:cNvSpPr>
          <p:nvPr>
            <p:ph type="sldNum" sz="quarter" idx="5"/>
          </p:nvPr>
        </p:nvSpPr>
        <p:spPr/>
        <p:txBody>
          <a:bodyPr/>
          <a:lstStyle/>
          <a:p>
            <a:fld id="{3CFA0038-7055-434C-B6C4-B8C69565C600}" type="slidenum">
              <a:rPr lang="en-US" smtClean="0"/>
              <a:t>9</a:t>
            </a:fld>
            <a:endParaRPr lang="en-US" dirty="0"/>
          </a:p>
        </p:txBody>
      </p:sp>
    </p:spTree>
    <p:extLst>
      <p:ext uri="{BB962C8B-B14F-4D97-AF65-F5344CB8AC3E}">
        <p14:creationId xmlns:p14="http://schemas.microsoft.com/office/powerpoint/2010/main" val="3307875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7"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0" y="4288"/>
            <a:ext cx="12192000" cy="4618512"/>
          </a:xfrm>
          <a:solidFill>
            <a:schemeClr val="bg1">
              <a:lumMod val="95000"/>
            </a:schemeClr>
          </a:solidFill>
        </p:spPr>
        <p:txBody>
          <a:bodyPr/>
          <a:lstStyle/>
          <a:p>
            <a:r>
              <a:rPr lang="en-US"/>
              <a:t>Click icon to add picture</a:t>
            </a:r>
            <a:endParaRPr lang="en-US" dirty="0"/>
          </a:p>
        </p:txBody>
      </p:sp>
      <p:sp>
        <p:nvSpPr>
          <p:cNvPr id="2" name="Rectangle 1">
            <a:extLst>
              <a:ext uri="{FF2B5EF4-FFF2-40B4-BE49-F238E27FC236}">
                <a16:creationId xmlns:a16="http://schemas.microsoft.com/office/drawing/2014/main" id="{BB940F57-02B1-4B56-8BA7-24557BFCBB01}"/>
              </a:ext>
            </a:extLst>
          </p:cNvPr>
          <p:cNvSpPr/>
          <p:nvPr userDrawn="1"/>
        </p:nvSpPr>
        <p:spPr>
          <a:xfrm>
            <a:off x="0" y="4622800"/>
            <a:ext cx="12192000" cy="22309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838199" y="5037721"/>
            <a:ext cx="9575801" cy="891250"/>
          </a:xfrm>
        </p:spPr>
        <p:txBody>
          <a:bodyPr anchor="t">
            <a:noAutofit/>
          </a:bodyPr>
          <a:lstStyle>
            <a:lvl1pPr>
              <a:defRPr sz="5000" b="1">
                <a:solidFill>
                  <a:schemeClr val="bg1"/>
                </a:solidFill>
                <a:latin typeface="+mj-lt"/>
              </a:defRPr>
            </a:lvl1pPr>
          </a:lstStyle>
          <a:p>
            <a:r>
              <a:rPr lang="en-US" dirty="0"/>
              <a:t>CLICK TO ADD TITLE</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838200" y="6125744"/>
            <a:ext cx="9575800" cy="338549"/>
          </a:xfrm>
        </p:spPr>
        <p:txBody>
          <a:bodyP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rot="16200000" flipV="1">
            <a:off x="2079137" y="4855144"/>
            <a:ext cx="0"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1399467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lide Divider with Image">
    <p:bg>
      <p:bgPr>
        <a:solidFill>
          <a:schemeClr val="accent1"/>
        </a:solidFill>
        <a:effectLst/>
      </p:bgPr>
    </p:bg>
    <p:spTree>
      <p:nvGrpSpPr>
        <p:cNvPr id="1" name=""/>
        <p:cNvGrpSpPr/>
        <p:nvPr/>
      </p:nvGrpSpPr>
      <p:grpSpPr>
        <a:xfrm>
          <a:off x="0" y="0"/>
          <a:ext cx="0" cy="0"/>
          <a:chOff x="0" y="0"/>
          <a:chExt cx="0" cy="0"/>
        </a:xfrm>
      </p:grpSpPr>
      <p:sp>
        <p:nvSpPr>
          <p:cNvPr id="7"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2" name="Rectangle 1" title="Decorative"/>
          <p:cNvSpPr/>
          <p:nvPr userDrawn="1"/>
        </p:nvSpPr>
        <p:spPr>
          <a:xfrm>
            <a:off x="4769712" y="3138616"/>
            <a:ext cx="7422288" cy="32127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0E919B9B-5D3F-4FF0-A499-8925E9560B94}"/>
              </a:ext>
            </a:extLst>
          </p:cNvPr>
          <p:cNvSpPr>
            <a:spLocks noGrp="1"/>
          </p:cNvSpPr>
          <p:nvPr>
            <p:ph type="title" hasCustomPrompt="1"/>
          </p:nvPr>
        </p:nvSpPr>
        <p:spPr>
          <a:xfrm>
            <a:off x="5114413" y="4304207"/>
            <a:ext cx="6439156" cy="891250"/>
          </a:xfrm>
        </p:spPr>
        <p:txBody>
          <a:bodyPr anchor="t">
            <a:noAutofit/>
          </a:bodyPr>
          <a:lstStyle>
            <a:lvl1pPr>
              <a:defRPr sz="5000" b="1">
                <a:solidFill>
                  <a:schemeClr val="bg1"/>
                </a:solidFill>
                <a:latin typeface="+mj-lt"/>
              </a:defRPr>
            </a:lvl1pPr>
          </a:lstStyle>
          <a:p>
            <a:r>
              <a:rPr lang="en-US" dirty="0"/>
              <a:t>CLICK TO ADD TITLE</a:t>
            </a:r>
          </a:p>
        </p:txBody>
      </p:sp>
      <p:sp>
        <p:nvSpPr>
          <p:cNvPr id="9" name="Text Placeholder 12">
            <a:extLst>
              <a:ext uri="{FF2B5EF4-FFF2-40B4-BE49-F238E27FC236}">
                <a16:creationId xmlns:a16="http://schemas.microsoft.com/office/drawing/2014/main" id="{89A80859-BDA6-44AA-A750-4E06108B9B2B}"/>
              </a:ext>
            </a:extLst>
          </p:cNvPr>
          <p:cNvSpPr>
            <a:spLocks noGrp="1"/>
          </p:cNvSpPr>
          <p:nvPr>
            <p:ph type="body" sz="quarter" idx="14" hasCustomPrompt="1"/>
          </p:nvPr>
        </p:nvSpPr>
        <p:spPr>
          <a:xfrm>
            <a:off x="5114413" y="5505120"/>
            <a:ext cx="6439155" cy="338549"/>
          </a:xfrm>
        </p:spPr>
        <p:txBody>
          <a:bodyP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6" name="Shape 62" title="Decorative">
            <a:extLst>
              <a:ext uri="{FF2B5EF4-FFF2-40B4-BE49-F238E27FC236}">
                <a16:creationId xmlns:a16="http://schemas.microsoft.com/office/drawing/2014/main" id="{E1A23DB6-E067-4A30-8C4B-98B452428518}"/>
              </a:ext>
            </a:extLst>
          </p:cNvPr>
          <p:cNvSpPr/>
          <p:nvPr userDrawn="1"/>
        </p:nvSpPr>
        <p:spPr>
          <a:xfrm rot="16200000" flipV="1">
            <a:off x="6208815" y="4226947"/>
            <a:ext cx="1"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4235650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Divider 2">
    <p:bg>
      <p:bgPr>
        <a:solidFill>
          <a:schemeClr val="accent1"/>
        </a:solidFill>
        <a:effectLst/>
      </p:bgPr>
    </p:bg>
    <p:spTree>
      <p:nvGrpSpPr>
        <p:cNvPr id="1" name=""/>
        <p:cNvGrpSpPr/>
        <p:nvPr/>
      </p:nvGrpSpPr>
      <p:grpSpPr>
        <a:xfrm>
          <a:off x="0" y="0"/>
          <a:ext cx="0" cy="0"/>
          <a:chOff x="0" y="0"/>
          <a:chExt cx="0" cy="0"/>
        </a:xfrm>
      </p:grpSpPr>
      <p:sp>
        <p:nvSpPr>
          <p:cNvPr id="6"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2" name="Rectangle 1" title="Decorative"/>
          <p:cNvSpPr/>
          <p:nvPr userDrawn="1"/>
        </p:nvSpPr>
        <p:spPr>
          <a:xfrm>
            <a:off x="0" y="4387695"/>
            <a:ext cx="12192000" cy="219678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0E919B9B-5D3F-4FF0-A499-8925E9560B94}"/>
              </a:ext>
            </a:extLst>
          </p:cNvPr>
          <p:cNvSpPr>
            <a:spLocks noGrp="1"/>
          </p:cNvSpPr>
          <p:nvPr>
            <p:ph type="title" hasCustomPrompt="1"/>
          </p:nvPr>
        </p:nvSpPr>
        <p:spPr>
          <a:xfrm>
            <a:off x="510821" y="4395670"/>
            <a:ext cx="6826342" cy="2188805"/>
          </a:xfrm>
        </p:spPr>
        <p:txBody>
          <a:bodyPr rIns="457200" anchor="ctr">
            <a:noAutofit/>
          </a:bodyPr>
          <a:lstStyle>
            <a:lvl1pPr algn="r">
              <a:defRPr sz="5000" b="1">
                <a:solidFill>
                  <a:schemeClr val="bg1"/>
                </a:solidFill>
                <a:latin typeface="+mj-lt"/>
              </a:defRPr>
            </a:lvl1pPr>
          </a:lstStyle>
          <a:p>
            <a:r>
              <a:rPr lang="en-US" dirty="0"/>
              <a:t>CLICK TO ADD TITLE</a:t>
            </a:r>
          </a:p>
        </p:txBody>
      </p:sp>
      <p:sp>
        <p:nvSpPr>
          <p:cNvPr id="12" name="Text Placeholder 12">
            <a:extLst>
              <a:ext uri="{FF2B5EF4-FFF2-40B4-BE49-F238E27FC236}">
                <a16:creationId xmlns:a16="http://schemas.microsoft.com/office/drawing/2014/main" id="{89A80859-BDA6-44AA-A750-4E06108B9B2B}"/>
              </a:ext>
            </a:extLst>
          </p:cNvPr>
          <p:cNvSpPr>
            <a:spLocks noGrp="1"/>
          </p:cNvSpPr>
          <p:nvPr>
            <p:ph type="body" sz="quarter" idx="14" hasCustomPrompt="1"/>
          </p:nvPr>
        </p:nvSpPr>
        <p:spPr>
          <a:xfrm>
            <a:off x="7337164" y="4387695"/>
            <a:ext cx="4527458" cy="2196780"/>
          </a:xfrm>
          <a:noFill/>
        </p:spPr>
        <p:txBody>
          <a:bodyPr lIns="274320" tIns="182880" rIns="182880" bIns="182880" anchor="ct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13" name="Shape 62" title="Decorative">
            <a:extLst>
              <a:ext uri="{FF2B5EF4-FFF2-40B4-BE49-F238E27FC236}">
                <a16:creationId xmlns:a16="http://schemas.microsoft.com/office/drawing/2014/main" id="{E1A23DB6-E067-4A30-8C4B-98B452428518}"/>
              </a:ext>
            </a:extLst>
          </p:cNvPr>
          <p:cNvSpPr/>
          <p:nvPr userDrawn="1"/>
        </p:nvSpPr>
        <p:spPr>
          <a:xfrm flipV="1">
            <a:off x="7337163" y="4742580"/>
            <a:ext cx="1" cy="1494984"/>
          </a:xfrm>
          <a:prstGeom prst="line">
            <a:avLst/>
          </a:prstGeom>
          <a:ln w="762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9341788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AC775-D0E4-4AE8-B104-8AF0CC99549B}"/>
              </a:ext>
            </a:extLst>
          </p:cNvPr>
          <p:cNvSpPr>
            <a:spLocks noGrp="1"/>
          </p:cNvSpPr>
          <p:nvPr>
            <p:ph type="title" hasCustomPrompt="1"/>
          </p:nvPr>
        </p:nvSpPr>
        <p:spPr>
          <a:xfrm>
            <a:off x="826626" y="3727361"/>
            <a:ext cx="2275389" cy="1025525"/>
          </a:xfrm>
          <a:noFill/>
        </p:spPr>
        <p:txBody>
          <a:bodyPr vert="horz" lIns="0" tIns="45720" rIns="91440" bIns="0" rtlCol="0" anchor="b">
            <a:noAutofit/>
          </a:bodyPr>
          <a:lstStyle>
            <a:lvl1pPr>
              <a:defRPr lang="en-US" sz="5000" b="1">
                <a:solidFill>
                  <a:schemeClr val="tx2"/>
                </a:solidFill>
                <a:latin typeface="+mj-lt"/>
              </a:defRPr>
            </a:lvl1pPr>
          </a:lstStyle>
          <a:p>
            <a:pPr marL="0" lvl="0"/>
            <a:r>
              <a:rPr lang="en-US" dirty="0"/>
              <a:t>Agenda</a:t>
            </a:r>
          </a:p>
        </p:txBody>
      </p:sp>
      <p:sp>
        <p:nvSpPr>
          <p:cNvPr id="29" name="Picture Placeholder 28" title="Decorative">
            <a:extLst>
              <a:ext uri="{FF2B5EF4-FFF2-40B4-BE49-F238E27FC236}">
                <a16:creationId xmlns:a16="http://schemas.microsoft.com/office/drawing/2014/main" id="{AA648B5A-E380-4E42-882E-71EBF6838E22}"/>
              </a:ext>
            </a:extLst>
          </p:cNvPr>
          <p:cNvSpPr>
            <a:spLocks noGrp="1"/>
          </p:cNvSpPr>
          <p:nvPr>
            <p:ph type="pic" sz="quarter" idx="12"/>
          </p:nvPr>
        </p:nvSpPr>
        <p:spPr>
          <a:xfrm>
            <a:off x="8634413" y="812800"/>
            <a:ext cx="3557587" cy="5232400"/>
          </a:xfrm>
        </p:spPr>
        <p:txBody>
          <a:bodyPr/>
          <a:lstStyle/>
          <a:p>
            <a:r>
              <a:rPr lang="en-US"/>
              <a:t>Click icon to add picture</a:t>
            </a:r>
            <a:endParaRPr lang="en-US" dirty="0"/>
          </a:p>
        </p:txBody>
      </p:sp>
      <p:sp>
        <p:nvSpPr>
          <p:cNvPr id="32" name="Text Placeholder 30">
            <a:extLst>
              <a:ext uri="{FF2B5EF4-FFF2-40B4-BE49-F238E27FC236}">
                <a16:creationId xmlns:a16="http://schemas.microsoft.com/office/drawing/2014/main" id="{A0A47E85-3BCA-460F-8AB1-52D89AC152B5}"/>
              </a:ext>
            </a:extLst>
          </p:cNvPr>
          <p:cNvSpPr>
            <a:spLocks noGrp="1"/>
          </p:cNvSpPr>
          <p:nvPr>
            <p:ph type="body" sz="quarter" idx="11" hasCustomPrompt="1"/>
          </p:nvPr>
        </p:nvSpPr>
        <p:spPr>
          <a:xfrm>
            <a:off x="4155313" y="879710"/>
            <a:ext cx="4294206" cy="755650"/>
          </a:xfrm>
        </p:spPr>
        <p:txBody>
          <a:bodyPr anchor="ctr">
            <a:normAutofit/>
          </a:bodyPr>
          <a:lstStyle>
            <a:lvl1pPr marL="0" indent="0">
              <a:buNone/>
              <a:defRPr sz="16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3" name="Text Placeholder 30">
            <a:extLst>
              <a:ext uri="{FF2B5EF4-FFF2-40B4-BE49-F238E27FC236}">
                <a16:creationId xmlns:a16="http://schemas.microsoft.com/office/drawing/2014/main" id="{D357C748-EEC9-489A-BCC6-CA3A91E3F2AD}"/>
              </a:ext>
            </a:extLst>
          </p:cNvPr>
          <p:cNvSpPr>
            <a:spLocks noGrp="1"/>
          </p:cNvSpPr>
          <p:nvPr>
            <p:ph type="body" sz="quarter" idx="13" hasCustomPrompt="1"/>
          </p:nvPr>
        </p:nvSpPr>
        <p:spPr>
          <a:xfrm>
            <a:off x="4155313" y="1956155"/>
            <a:ext cx="4294206"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4" name="Text Placeholder 30">
            <a:extLst>
              <a:ext uri="{FF2B5EF4-FFF2-40B4-BE49-F238E27FC236}">
                <a16:creationId xmlns:a16="http://schemas.microsoft.com/office/drawing/2014/main" id="{59136E3C-98E8-457D-ABD1-BA278DBB491B}"/>
              </a:ext>
            </a:extLst>
          </p:cNvPr>
          <p:cNvSpPr>
            <a:spLocks noGrp="1"/>
          </p:cNvSpPr>
          <p:nvPr>
            <p:ph type="body" sz="quarter" idx="14" hasCustomPrompt="1"/>
          </p:nvPr>
        </p:nvSpPr>
        <p:spPr>
          <a:xfrm>
            <a:off x="4155313" y="3032600"/>
            <a:ext cx="4294206"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5" name="Text Placeholder 30">
            <a:extLst>
              <a:ext uri="{FF2B5EF4-FFF2-40B4-BE49-F238E27FC236}">
                <a16:creationId xmlns:a16="http://schemas.microsoft.com/office/drawing/2014/main" id="{3F9938E0-7CFD-4C1C-88B0-388D25B8B1B8}"/>
              </a:ext>
            </a:extLst>
          </p:cNvPr>
          <p:cNvSpPr>
            <a:spLocks noGrp="1"/>
          </p:cNvSpPr>
          <p:nvPr>
            <p:ph type="body" sz="quarter" idx="15" hasCustomPrompt="1"/>
          </p:nvPr>
        </p:nvSpPr>
        <p:spPr>
          <a:xfrm>
            <a:off x="4155313" y="4109045"/>
            <a:ext cx="4294206"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6" name="Text Placeholder 30">
            <a:extLst>
              <a:ext uri="{FF2B5EF4-FFF2-40B4-BE49-F238E27FC236}">
                <a16:creationId xmlns:a16="http://schemas.microsoft.com/office/drawing/2014/main" id="{D274E9A2-3272-442A-A247-A383255C45F7}"/>
              </a:ext>
            </a:extLst>
          </p:cNvPr>
          <p:cNvSpPr>
            <a:spLocks noGrp="1"/>
          </p:cNvSpPr>
          <p:nvPr>
            <p:ph type="body" sz="quarter" idx="16" hasCustomPrompt="1"/>
          </p:nvPr>
        </p:nvSpPr>
        <p:spPr>
          <a:xfrm>
            <a:off x="4155313" y="5185490"/>
            <a:ext cx="4294206"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42" name="Shape 62" title="Decorative">
            <a:extLst>
              <a:ext uri="{FF2B5EF4-FFF2-40B4-BE49-F238E27FC236}">
                <a16:creationId xmlns:a16="http://schemas.microsoft.com/office/drawing/2014/main" id="{2683CBB0-468F-4DD2-853B-FBFFA91B662E}"/>
              </a:ext>
            </a:extLst>
          </p:cNvPr>
          <p:cNvSpPr/>
          <p:nvPr userDrawn="1"/>
        </p:nvSpPr>
        <p:spPr>
          <a:xfrm rot="16200000" flipV="1">
            <a:off x="1791782" y="3899540"/>
            <a:ext cx="0" cy="1930310"/>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12260604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Custom Layout">
    <p:bg>
      <p:bgPr>
        <a:solidFill>
          <a:schemeClr val="bg1"/>
        </a:solidFill>
        <a:effectLst/>
      </p:bgPr>
    </p:bg>
    <p:spTree>
      <p:nvGrpSpPr>
        <p:cNvPr id="1" name=""/>
        <p:cNvGrpSpPr/>
        <p:nvPr/>
      </p:nvGrpSpPr>
      <p:grpSpPr>
        <a:xfrm>
          <a:off x="0" y="0"/>
          <a:ext cx="0" cy="0"/>
          <a:chOff x="0" y="0"/>
          <a:chExt cx="0" cy="0"/>
        </a:xfrm>
      </p:grpSpPr>
      <p:sp>
        <p:nvSpPr>
          <p:cNvPr id="29" name="Picture Placeholder 28" title="Decorative">
            <a:extLst>
              <a:ext uri="{FF2B5EF4-FFF2-40B4-BE49-F238E27FC236}">
                <a16:creationId xmlns:a16="http://schemas.microsoft.com/office/drawing/2014/main" id="{AA648B5A-E380-4E42-882E-71EBF6838E22}"/>
              </a:ext>
            </a:extLst>
          </p:cNvPr>
          <p:cNvSpPr>
            <a:spLocks noGrp="1"/>
          </p:cNvSpPr>
          <p:nvPr>
            <p:ph type="pic" sz="quarter" idx="12"/>
          </p:nvPr>
        </p:nvSpPr>
        <p:spPr>
          <a:xfrm>
            <a:off x="361244" y="2225040"/>
            <a:ext cx="4536079" cy="4632960"/>
          </a:xfrm>
        </p:spPr>
        <p:txBody>
          <a:bodyPr/>
          <a:lstStyle/>
          <a:p>
            <a:r>
              <a:rPr lang="en-US"/>
              <a:t>Click icon to add picture</a:t>
            </a:r>
            <a:endParaRPr lang="en-US" dirty="0"/>
          </a:p>
        </p:txBody>
      </p:sp>
      <p:sp>
        <p:nvSpPr>
          <p:cNvPr id="32" name="Text Placeholder 30">
            <a:extLst>
              <a:ext uri="{FF2B5EF4-FFF2-40B4-BE49-F238E27FC236}">
                <a16:creationId xmlns:a16="http://schemas.microsoft.com/office/drawing/2014/main" id="{A0A47E85-3BCA-460F-8AB1-52D89AC152B5}"/>
              </a:ext>
            </a:extLst>
          </p:cNvPr>
          <p:cNvSpPr>
            <a:spLocks noGrp="1"/>
          </p:cNvSpPr>
          <p:nvPr>
            <p:ph type="body" sz="quarter" idx="11" hasCustomPrompt="1"/>
          </p:nvPr>
        </p:nvSpPr>
        <p:spPr>
          <a:xfrm>
            <a:off x="5121031" y="2055335"/>
            <a:ext cx="4294206" cy="755650"/>
          </a:xfrm>
        </p:spPr>
        <p:txBody>
          <a:bodyPr anchor="ctr">
            <a:normAutofit/>
          </a:bodyPr>
          <a:lstStyle>
            <a:lvl1pPr marL="0" indent="0">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3" name="Text Placeholder 30">
            <a:extLst>
              <a:ext uri="{FF2B5EF4-FFF2-40B4-BE49-F238E27FC236}">
                <a16:creationId xmlns:a16="http://schemas.microsoft.com/office/drawing/2014/main" id="{D357C748-EEC9-489A-BCC6-CA3A91E3F2AD}"/>
              </a:ext>
            </a:extLst>
          </p:cNvPr>
          <p:cNvSpPr>
            <a:spLocks noGrp="1"/>
          </p:cNvSpPr>
          <p:nvPr>
            <p:ph type="body" sz="quarter" idx="13" hasCustomPrompt="1"/>
          </p:nvPr>
        </p:nvSpPr>
        <p:spPr>
          <a:xfrm>
            <a:off x="5121031" y="2782449"/>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4" name="Text Placeholder 30">
            <a:extLst>
              <a:ext uri="{FF2B5EF4-FFF2-40B4-BE49-F238E27FC236}">
                <a16:creationId xmlns:a16="http://schemas.microsoft.com/office/drawing/2014/main" id="{59136E3C-98E8-457D-ABD1-BA278DBB491B}"/>
              </a:ext>
            </a:extLst>
          </p:cNvPr>
          <p:cNvSpPr>
            <a:spLocks noGrp="1"/>
          </p:cNvSpPr>
          <p:nvPr>
            <p:ph type="body" sz="quarter" idx="14" hasCustomPrompt="1"/>
          </p:nvPr>
        </p:nvSpPr>
        <p:spPr>
          <a:xfrm>
            <a:off x="5121031" y="4352427"/>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5" name="Text Placeholder 30">
            <a:extLst>
              <a:ext uri="{FF2B5EF4-FFF2-40B4-BE49-F238E27FC236}">
                <a16:creationId xmlns:a16="http://schemas.microsoft.com/office/drawing/2014/main" id="{3F9938E0-7CFD-4C1C-88B0-388D25B8B1B8}"/>
              </a:ext>
            </a:extLst>
          </p:cNvPr>
          <p:cNvSpPr>
            <a:spLocks noGrp="1"/>
          </p:cNvSpPr>
          <p:nvPr>
            <p:ph type="body" sz="quarter" idx="15" hasCustomPrompt="1"/>
          </p:nvPr>
        </p:nvSpPr>
        <p:spPr>
          <a:xfrm>
            <a:off x="5121031" y="3567438"/>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6" name="Text Placeholder 30">
            <a:extLst>
              <a:ext uri="{FF2B5EF4-FFF2-40B4-BE49-F238E27FC236}">
                <a16:creationId xmlns:a16="http://schemas.microsoft.com/office/drawing/2014/main" id="{D274E9A2-3272-442A-A247-A383255C45F7}"/>
              </a:ext>
            </a:extLst>
          </p:cNvPr>
          <p:cNvSpPr>
            <a:spLocks noGrp="1"/>
          </p:cNvSpPr>
          <p:nvPr>
            <p:ph type="body" sz="quarter" idx="16" hasCustomPrompt="1"/>
          </p:nvPr>
        </p:nvSpPr>
        <p:spPr>
          <a:xfrm>
            <a:off x="5121031" y="5137415"/>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 name="Rectangle 2" title="Decorative">
            <a:extLst>
              <a:ext uri="{FF2B5EF4-FFF2-40B4-BE49-F238E27FC236}">
                <a16:creationId xmlns:a16="http://schemas.microsoft.com/office/drawing/2014/main" id="{E2F3CED5-D6C7-4A0B-B731-FDB78F4E3341}"/>
              </a:ext>
            </a:extLst>
          </p:cNvPr>
          <p:cNvSpPr/>
          <p:nvPr userDrawn="1"/>
        </p:nvSpPr>
        <p:spPr>
          <a:xfrm>
            <a:off x="353385" y="0"/>
            <a:ext cx="4572513" cy="20593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hape 62" title="Decorative">
            <a:extLst>
              <a:ext uri="{FF2B5EF4-FFF2-40B4-BE49-F238E27FC236}">
                <a16:creationId xmlns:a16="http://schemas.microsoft.com/office/drawing/2014/main" id="{2683CBB0-468F-4DD2-853B-FBFFA91B662E}"/>
              </a:ext>
            </a:extLst>
          </p:cNvPr>
          <p:cNvSpPr/>
          <p:nvPr userDrawn="1"/>
        </p:nvSpPr>
        <p:spPr>
          <a:xfrm rot="16200000" flipV="1">
            <a:off x="1560255" y="445140"/>
            <a:ext cx="0" cy="1930310"/>
          </a:xfrm>
          <a:prstGeom prst="line">
            <a:avLst/>
          </a:prstGeom>
          <a:ln w="76200">
            <a:solidFill>
              <a:schemeClr val="accent2">
                <a:lumMod val="75000"/>
                <a:lumOff val="25000"/>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13" name="Title 1">
            <a:extLst>
              <a:ext uri="{FF2B5EF4-FFF2-40B4-BE49-F238E27FC236}">
                <a16:creationId xmlns:a16="http://schemas.microsoft.com/office/drawing/2014/main" id="{408AC775-D0E4-4AE8-B104-8AF0CC99549B}"/>
              </a:ext>
            </a:extLst>
          </p:cNvPr>
          <p:cNvSpPr>
            <a:spLocks noGrp="1"/>
          </p:cNvSpPr>
          <p:nvPr>
            <p:ph type="title" hasCustomPrompt="1"/>
          </p:nvPr>
        </p:nvSpPr>
        <p:spPr>
          <a:xfrm>
            <a:off x="595100" y="192385"/>
            <a:ext cx="2275389" cy="1025525"/>
          </a:xfrm>
          <a:noFill/>
        </p:spPr>
        <p:txBody>
          <a:bodyPr vert="horz" lIns="0" tIns="45720" rIns="91440" bIns="0" rtlCol="0" anchor="b">
            <a:noAutofit/>
          </a:bodyPr>
          <a:lstStyle>
            <a:lvl1pPr>
              <a:defRPr lang="en-US" sz="5000" b="1">
                <a:solidFill>
                  <a:schemeClr val="bg1"/>
                </a:solidFill>
                <a:latin typeface="+mj-lt"/>
              </a:defRPr>
            </a:lvl1pPr>
          </a:lstStyle>
          <a:p>
            <a:pPr marL="0" lvl="0"/>
            <a:r>
              <a:rPr lang="en-US" dirty="0"/>
              <a:t>Agenda</a:t>
            </a:r>
          </a:p>
        </p:txBody>
      </p:sp>
    </p:spTree>
    <p:extLst>
      <p:ext uri="{BB962C8B-B14F-4D97-AF65-F5344CB8AC3E}">
        <p14:creationId xmlns:p14="http://schemas.microsoft.com/office/powerpoint/2010/main" val="25950430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1_Custom Layout">
    <p:bg>
      <p:bgPr>
        <a:solidFill>
          <a:schemeClr val="bg1"/>
        </a:solidFill>
        <a:effectLst/>
      </p:bgPr>
    </p:bg>
    <p:spTree>
      <p:nvGrpSpPr>
        <p:cNvPr id="1" name=""/>
        <p:cNvGrpSpPr/>
        <p:nvPr/>
      </p:nvGrpSpPr>
      <p:grpSpPr>
        <a:xfrm>
          <a:off x="0" y="0"/>
          <a:ext cx="0" cy="0"/>
          <a:chOff x="0" y="0"/>
          <a:chExt cx="0" cy="0"/>
        </a:xfrm>
      </p:grpSpPr>
      <p:sp>
        <p:nvSpPr>
          <p:cNvPr id="29" name="Picture Placeholder 28" title="Decorative">
            <a:extLst>
              <a:ext uri="{FF2B5EF4-FFF2-40B4-BE49-F238E27FC236}">
                <a16:creationId xmlns:a16="http://schemas.microsoft.com/office/drawing/2014/main" id="{AA648B5A-E380-4E42-882E-71EBF6838E22}"/>
              </a:ext>
            </a:extLst>
          </p:cNvPr>
          <p:cNvSpPr>
            <a:spLocks noGrp="1"/>
          </p:cNvSpPr>
          <p:nvPr>
            <p:ph type="pic" sz="quarter" idx="12"/>
          </p:nvPr>
        </p:nvSpPr>
        <p:spPr>
          <a:xfrm>
            <a:off x="6264877" y="0"/>
            <a:ext cx="5927124" cy="6858000"/>
          </a:xfrm>
        </p:spPr>
        <p:txBody>
          <a:bodyPr/>
          <a:lstStyle/>
          <a:p>
            <a:r>
              <a:rPr lang="en-US"/>
              <a:t>Click icon to add picture</a:t>
            </a:r>
            <a:endParaRPr lang="en-US" dirty="0"/>
          </a:p>
        </p:txBody>
      </p:sp>
      <p:sp>
        <p:nvSpPr>
          <p:cNvPr id="32" name="Text Placeholder 30">
            <a:extLst>
              <a:ext uri="{FF2B5EF4-FFF2-40B4-BE49-F238E27FC236}">
                <a16:creationId xmlns:a16="http://schemas.microsoft.com/office/drawing/2014/main" id="{A0A47E85-3BCA-460F-8AB1-52D89AC152B5}"/>
              </a:ext>
            </a:extLst>
          </p:cNvPr>
          <p:cNvSpPr>
            <a:spLocks noGrp="1"/>
          </p:cNvSpPr>
          <p:nvPr>
            <p:ph type="body" sz="quarter" idx="11" hasCustomPrompt="1"/>
          </p:nvPr>
        </p:nvSpPr>
        <p:spPr>
          <a:xfrm>
            <a:off x="471529" y="2348736"/>
            <a:ext cx="4294206" cy="755650"/>
          </a:xfrm>
        </p:spPr>
        <p:txBody>
          <a:bodyPr anchor="ctr">
            <a:normAutofit/>
          </a:bodyPr>
          <a:lstStyle>
            <a:lvl1pPr marL="0" indent="0">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3" name="Text Placeholder 30">
            <a:extLst>
              <a:ext uri="{FF2B5EF4-FFF2-40B4-BE49-F238E27FC236}">
                <a16:creationId xmlns:a16="http://schemas.microsoft.com/office/drawing/2014/main" id="{D357C748-EEC9-489A-BCC6-CA3A91E3F2AD}"/>
              </a:ext>
            </a:extLst>
          </p:cNvPr>
          <p:cNvSpPr>
            <a:spLocks noGrp="1"/>
          </p:cNvSpPr>
          <p:nvPr>
            <p:ph type="body" sz="quarter" idx="13" hasCustomPrompt="1"/>
          </p:nvPr>
        </p:nvSpPr>
        <p:spPr>
          <a:xfrm>
            <a:off x="471529" y="3075850"/>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4" name="Text Placeholder 30">
            <a:extLst>
              <a:ext uri="{FF2B5EF4-FFF2-40B4-BE49-F238E27FC236}">
                <a16:creationId xmlns:a16="http://schemas.microsoft.com/office/drawing/2014/main" id="{59136E3C-98E8-457D-ABD1-BA278DBB491B}"/>
              </a:ext>
            </a:extLst>
          </p:cNvPr>
          <p:cNvSpPr>
            <a:spLocks noGrp="1"/>
          </p:cNvSpPr>
          <p:nvPr>
            <p:ph type="body" sz="quarter" idx="14" hasCustomPrompt="1"/>
          </p:nvPr>
        </p:nvSpPr>
        <p:spPr>
          <a:xfrm>
            <a:off x="471529" y="4645828"/>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5" name="Text Placeholder 30">
            <a:extLst>
              <a:ext uri="{FF2B5EF4-FFF2-40B4-BE49-F238E27FC236}">
                <a16:creationId xmlns:a16="http://schemas.microsoft.com/office/drawing/2014/main" id="{3F9938E0-7CFD-4C1C-88B0-388D25B8B1B8}"/>
              </a:ext>
            </a:extLst>
          </p:cNvPr>
          <p:cNvSpPr>
            <a:spLocks noGrp="1"/>
          </p:cNvSpPr>
          <p:nvPr>
            <p:ph type="body" sz="quarter" idx="15" hasCustomPrompt="1"/>
          </p:nvPr>
        </p:nvSpPr>
        <p:spPr>
          <a:xfrm>
            <a:off x="471529" y="3860839"/>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6" name="Text Placeholder 30">
            <a:extLst>
              <a:ext uri="{FF2B5EF4-FFF2-40B4-BE49-F238E27FC236}">
                <a16:creationId xmlns:a16="http://schemas.microsoft.com/office/drawing/2014/main" id="{D274E9A2-3272-442A-A247-A383255C45F7}"/>
              </a:ext>
            </a:extLst>
          </p:cNvPr>
          <p:cNvSpPr>
            <a:spLocks noGrp="1"/>
          </p:cNvSpPr>
          <p:nvPr>
            <p:ph type="body" sz="quarter" idx="16" hasCustomPrompt="1"/>
          </p:nvPr>
        </p:nvSpPr>
        <p:spPr>
          <a:xfrm>
            <a:off x="471529" y="5430816"/>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p>
        </p:txBody>
      </p:sp>
      <p:sp>
        <p:nvSpPr>
          <p:cNvPr id="3" name="Rectangle 2" title="Decorative">
            <a:extLst>
              <a:ext uri="{FF2B5EF4-FFF2-40B4-BE49-F238E27FC236}">
                <a16:creationId xmlns:a16="http://schemas.microsoft.com/office/drawing/2014/main" id="{E2F3CED5-D6C7-4A0B-B731-FDB78F4E3341}"/>
              </a:ext>
            </a:extLst>
          </p:cNvPr>
          <p:cNvSpPr/>
          <p:nvPr userDrawn="1"/>
        </p:nvSpPr>
        <p:spPr>
          <a:xfrm>
            <a:off x="353385" y="0"/>
            <a:ext cx="4572513" cy="2059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hape 62" title="Decorative">
            <a:extLst>
              <a:ext uri="{FF2B5EF4-FFF2-40B4-BE49-F238E27FC236}">
                <a16:creationId xmlns:a16="http://schemas.microsoft.com/office/drawing/2014/main" id="{2683CBB0-468F-4DD2-853B-FBFFA91B662E}"/>
              </a:ext>
            </a:extLst>
          </p:cNvPr>
          <p:cNvSpPr/>
          <p:nvPr userDrawn="1"/>
        </p:nvSpPr>
        <p:spPr>
          <a:xfrm rot="16200000" flipV="1">
            <a:off x="1560255" y="445140"/>
            <a:ext cx="0" cy="1930310"/>
          </a:xfrm>
          <a:prstGeom prst="line">
            <a:avLst/>
          </a:prstGeom>
          <a:ln w="76200">
            <a:solidFill>
              <a:schemeClr val="accent1">
                <a:lumMod val="60000"/>
                <a:lumOff val="40000"/>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13" name="Title 1">
            <a:extLst>
              <a:ext uri="{FF2B5EF4-FFF2-40B4-BE49-F238E27FC236}">
                <a16:creationId xmlns:a16="http://schemas.microsoft.com/office/drawing/2014/main" id="{408AC775-D0E4-4AE8-B104-8AF0CC99549B}"/>
              </a:ext>
            </a:extLst>
          </p:cNvPr>
          <p:cNvSpPr>
            <a:spLocks noGrp="1"/>
          </p:cNvSpPr>
          <p:nvPr>
            <p:ph type="title" hasCustomPrompt="1"/>
          </p:nvPr>
        </p:nvSpPr>
        <p:spPr>
          <a:xfrm>
            <a:off x="595100" y="192385"/>
            <a:ext cx="2275389" cy="1025525"/>
          </a:xfrm>
          <a:noFill/>
        </p:spPr>
        <p:txBody>
          <a:bodyPr vert="horz" lIns="0" tIns="45720" rIns="91440" bIns="0" rtlCol="0" anchor="b">
            <a:noAutofit/>
          </a:bodyPr>
          <a:lstStyle>
            <a:lvl1pPr>
              <a:defRPr lang="en-US" sz="5000" b="1">
                <a:solidFill>
                  <a:schemeClr val="bg1"/>
                </a:solidFill>
                <a:latin typeface="+mj-lt"/>
              </a:defRPr>
            </a:lvl1pPr>
          </a:lstStyle>
          <a:p>
            <a:pPr marL="0" lvl="0"/>
            <a:r>
              <a:rPr lang="en-US" dirty="0"/>
              <a:t>Agenda</a:t>
            </a:r>
          </a:p>
        </p:txBody>
      </p:sp>
    </p:spTree>
    <p:extLst>
      <p:ext uri="{BB962C8B-B14F-4D97-AF65-F5344CB8AC3E}">
        <p14:creationId xmlns:p14="http://schemas.microsoft.com/office/powerpoint/2010/main" val="25734128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chemeClr val="bg1"/>
        </a:solidFill>
        <a:effectLst/>
      </p:bgPr>
    </p:bg>
    <p:spTree>
      <p:nvGrpSpPr>
        <p:cNvPr id="1" name=""/>
        <p:cNvGrpSpPr/>
        <p:nvPr/>
      </p:nvGrpSpPr>
      <p:grpSpPr>
        <a:xfrm>
          <a:off x="0" y="0"/>
          <a:ext cx="0" cy="0"/>
          <a:chOff x="0" y="0"/>
          <a:chExt cx="0" cy="0"/>
        </a:xfrm>
      </p:grpSpPr>
      <p:sp>
        <p:nvSpPr>
          <p:cNvPr id="29" name="Picture Placeholder 28" title="Decorative">
            <a:extLst>
              <a:ext uri="{FF2B5EF4-FFF2-40B4-BE49-F238E27FC236}">
                <a16:creationId xmlns:a16="http://schemas.microsoft.com/office/drawing/2014/main" id="{AA648B5A-E380-4E42-882E-71EBF6838E22}"/>
              </a:ext>
            </a:extLst>
          </p:cNvPr>
          <p:cNvSpPr>
            <a:spLocks noGrp="1"/>
          </p:cNvSpPr>
          <p:nvPr>
            <p:ph type="pic" sz="quarter" idx="12"/>
          </p:nvPr>
        </p:nvSpPr>
        <p:spPr>
          <a:xfrm>
            <a:off x="1" y="0"/>
            <a:ext cx="4910666" cy="6858000"/>
          </a:xfrm>
        </p:spPr>
        <p:txBody>
          <a:bodyPr/>
          <a:lstStyle/>
          <a:p>
            <a:r>
              <a:rPr lang="en-US" noProof="0"/>
              <a:t>Click icon to add picture</a:t>
            </a:r>
            <a:endParaRPr lang="en-US" noProof="0" dirty="0"/>
          </a:p>
        </p:txBody>
      </p:sp>
      <p:sp>
        <p:nvSpPr>
          <p:cNvPr id="3" name="Rectangle 2" title="Decorative"/>
          <p:cNvSpPr/>
          <p:nvPr userDrawn="1"/>
        </p:nvSpPr>
        <p:spPr>
          <a:xfrm>
            <a:off x="4910667" y="0"/>
            <a:ext cx="117404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2" name="Text Placeholder 30">
            <a:extLst>
              <a:ext uri="{FF2B5EF4-FFF2-40B4-BE49-F238E27FC236}">
                <a16:creationId xmlns:a16="http://schemas.microsoft.com/office/drawing/2014/main" id="{A0A47E85-3BCA-460F-8AB1-52D89AC152B5}"/>
              </a:ext>
            </a:extLst>
          </p:cNvPr>
          <p:cNvSpPr>
            <a:spLocks noGrp="1"/>
          </p:cNvSpPr>
          <p:nvPr>
            <p:ph type="body" sz="quarter" idx="11" hasCustomPrompt="1"/>
          </p:nvPr>
        </p:nvSpPr>
        <p:spPr>
          <a:xfrm>
            <a:off x="6295131" y="879710"/>
            <a:ext cx="4801847" cy="755650"/>
          </a:xfrm>
        </p:spPr>
        <p:txBody>
          <a:bodyPr anchor="ctr">
            <a:normAutofit/>
          </a:bodyPr>
          <a:lstStyle>
            <a:lvl1pPr marL="0" indent="0">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p>
        </p:txBody>
      </p:sp>
      <p:sp>
        <p:nvSpPr>
          <p:cNvPr id="33" name="Text Placeholder 30">
            <a:extLst>
              <a:ext uri="{FF2B5EF4-FFF2-40B4-BE49-F238E27FC236}">
                <a16:creationId xmlns:a16="http://schemas.microsoft.com/office/drawing/2014/main" id="{D357C748-EEC9-489A-BCC6-CA3A91E3F2AD}"/>
              </a:ext>
            </a:extLst>
          </p:cNvPr>
          <p:cNvSpPr>
            <a:spLocks noGrp="1"/>
          </p:cNvSpPr>
          <p:nvPr>
            <p:ph type="body" sz="quarter" idx="13" hasCustomPrompt="1"/>
          </p:nvPr>
        </p:nvSpPr>
        <p:spPr>
          <a:xfrm>
            <a:off x="6295131" y="1956155"/>
            <a:ext cx="4801847"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p>
        </p:txBody>
      </p:sp>
      <p:sp>
        <p:nvSpPr>
          <p:cNvPr id="34" name="Text Placeholder 30">
            <a:extLst>
              <a:ext uri="{FF2B5EF4-FFF2-40B4-BE49-F238E27FC236}">
                <a16:creationId xmlns:a16="http://schemas.microsoft.com/office/drawing/2014/main" id="{59136E3C-98E8-457D-ABD1-BA278DBB491B}"/>
              </a:ext>
            </a:extLst>
          </p:cNvPr>
          <p:cNvSpPr>
            <a:spLocks noGrp="1"/>
          </p:cNvSpPr>
          <p:nvPr>
            <p:ph type="body" sz="quarter" idx="14" hasCustomPrompt="1"/>
          </p:nvPr>
        </p:nvSpPr>
        <p:spPr>
          <a:xfrm>
            <a:off x="6295131" y="3032600"/>
            <a:ext cx="4801847"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p>
        </p:txBody>
      </p:sp>
      <p:sp>
        <p:nvSpPr>
          <p:cNvPr id="35" name="Text Placeholder 30">
            <a:extLst>
              <a:ext uri="{FF2B5EF4-FFF2-40B4-BE49-F238E27FC236}">
                <a16:creationId xmlns:a16="http://schemas.microsoft.com/office/drawing/2014/main" id="{3F9938E0-7CFD-4C1C-88B0-388D25B8B1B8}"/>
              </a:ext>
            </a:extLst>
          </p:cNvPr>
          <p:cNvSpPr>
            <a:spLocks noGrp="1"/>
          </p:cNvSpPr>
          <p:nvPr>
            <p:ph type="body" sz="quarter" idx="15" hasCustomPrompt="1"/>
          </p:nvPr>
        </p:nvSpPr>
        <p:spPr>
          <a:xfrm>
            <a:off x="6295131" y="4109045"/>
            <a:ext cx="4801847"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p>
        </p:txBody>
      </p:sp>
      <p:sp>
        <p:nvSpPr>
          <p:cNvPr id="36" name="Text Placeholder 30">
            <a:extLst>
              <a:ext uri="{FF2B5EF4-FFF2-40B4-BE49-F238E27FC236}">
                <a16:creationId xmlns:a16="http://schemas.microsoft.com/office/drawing/2014/main" id="{D274E9A2-3272-442A-A247-A383255C45F7}"/>
              </a:ext>
            </a:extLst>
          </p:cNvPr>
          <p:cNvSpPr>
            <a:spLocks noGrp="1"/>
          </p:cNvSpPr>
          <p:nvPr>
            <p:ph type="body" sz="quarter" idx="16" hasCustomPrompt="1"/>
          </p:nvPr>
        </p:nvSpPr>
        <p:spPr>
          <a:xfrm>
            <a:off x="6295131" y="5185490"/>
            <a:ext cx="4801847"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p>
        </p:txBody>
      </p:sp>
      <p:sp>
        <p:nvSpPr>
          <p:cNvPr id="37" name="Text Placeholder 30">
            <a:extLst>
              <a:ext uri="{FF2B5EF4-FFF2-40B4-BE49-F238E27FC236}">
                <a16:creationId xmlns:a16="http://schemas.microsoft.com/office/drawing/2014/main" id="{2D435A30-7C8E-4847-B027-91CBFA159229}"/>
              </a:ext>
            </a:extLst>
          </p:cNvPr>
          <p:cNvSpPr>
            <a:spLocks noGrp="1"/>
          </p:cNvSpPr>
          <p:nvPr>
            <p:ph type="body" sz="quarter" idx="17" hasCustomPrompt="1"/>
          </p:nvPr>
        </p:nvSpPr>
        <p:spPr>
          <a:xfrm>
            <a:off x="5084074" y="879710"/>
            <a:ext cx="741082" cy="755650"/>
          </a:xfrm>
        </p:spPr>
        <p:txBody>
          <a:bodyPr rIns="0" anchor="ctr">
            <a:noAutofit/>
          </a:bodyPr>
          <a:lstStyle>
            <a:lvl1pPr marL="0" indent="0" algn="r">
              <a:buNone/>
              <a:defRPr sz="6000">
                <a:solidFill>
                  <a:schemeClr val="bg1"/>
                </a:solidFill>
                <a:latin typeface="+mj-lt"/>
                <a:cs typeface="Arial" panose="020B0604020202020204" pitchFamily="34" charset="0"/>
              </a:defRPr>
            </a:lvl1pPr>
            <a:lvl2pPr marL="457200" indent="0">
              <a:buNone/>
              <a:defRPr/>
            </a:lvl2pPr>
          </a:lstStyle>
          <a:p>
            <a:pPr lvl="0"/>
            <a:r>
              <a:rPr lang="en-US" noProof="0"/>
              <a:t>1</a:t>
            </a:r>
          </a:p>
        </p:txBody>
      </p:sp>
      <p:sp>
        <p:nvSpPr>
          <p:cNvPr id="38" name="Text Placeholder 30">
            <a:extLst>
              <a:ext uri="{FF2B5EF4-FFF2-40B4-BE49-F238E27FC236}">
                <a16:creationId xmlns:a16="http://schemas.microsoft.com/office/drawing/2014/main" id="{819BB324-34C6-4FF7-8780-D294AC6EC5AC}"/>
              </a:ext>
            </a:extLst>
          </p:cNvPr>
          <p:cNvSpPr>
            <a:spLocks noGrp="1"/>
          </p:cNvSpPr>
          <p:nvPr>
            <p:ph type="body" sz="quarter" idx="18" hasCustomPrompt="1"/>
          </p:nvPr>
        </p:nvSpPr>
        <p:spPr>
          <a:xfrm>
            <a:off x="5084074" y="1956155"/>
            <a:ext cx="741082" cy="755650"/>
          </a:xfrm>
        </p:spPr>
        <p:txBody>
          <a:bodyPr rIns="0" anchor="ctr">
            <a:noAutofit/>
          </a:bodyPr>
          <a:lstStyle>
            <a:lvl1pPr marL="0" indent="0" algn="r">
              <a:buNone/>
              <a:defRPr sz="6000">
                <a:solidFill>
                  <a:schemeClr val="bg1"/>
                </a:solidFill>
                <a:latin typeface="+mj-lt"/>
                <a:cs typeface="Arial" panose="020B0604020202020204" pitchFamily="34" charset="0"/>
              </a:defRPr>
            </a:lvl1pPr>
            <a:lvl2pPr marL="457200" indent="0">
              <a:buNone/>
              <a:defRPr/>
            </a:lvl2pPr>
          </a:lstStyle>
          <a:p>
            <a:pPr lvl="0"/>
            <a:r>
              <a:rPr lang="en-US" noProof="0"/>
              <a:t>2</a:t>
            </a:r>
          </a:p>
        </p:txBody>
      </p:sp>
      <p:sp>
        <p:nvSpPr>
          <p:cNvPr id="39" name="Text Placeholder 30">
            <a:extLst>
              <a:ext uri="{FF2B5EF4-FFF2-40B4-BE49-F238E27FC236}">
                <a16:creationId xmlns:a16="http://schemas.microsoft.com/office/drawing/2014/main" id="{43B3C496-FB0A-4924-A341-696D17E2D9C5}"/>
              </a:ext>
            </a:extLst>
          </p:cNvPr>
          <p:cNvSpPr>
            <a:spLocks noGrp="1"/>
          </p:cNvSpPr>
          <p:nvPr>
            <p:ph type="body" sz="quarter" idx="19" hasCustomPrompt="1"/>
          </p:nvPr>
        </p:nvSpPr>
        <p:spPr>
          <a:xfrm>
            <a:off x="5084074" y="3032600"/>
            <a:ext cx="741082" cy="755650"/>
          </a:xfrm>
        </p:spPr>
        <p:txBody>
          <a:bodyPr rIns="0" anchor="ctr">
            <a:noAutofit/>
          </a:bodyPr>
          <a:lstStyle>
            <a:lvl1pPr marL="0" indent="0" algn="r">
              <a:buNone/>
              <a:defRPr sz="6000">
                <a:solidFill>
                  <a:schemeClr val="bg1"/>
                </a:solidFill>
                <a:latin typeface="+mj-lt"/>
                <a:cs typeface="Arial" panose="020B0604020202020204" pitchFamily="34" charset="0"/>
              </a:defRPr>
            </a:lvl1pPr>
            <a:lvl2pPr marL="457200" indent="0">
              <a:buNone/>
              <a:defRPr/>
            </a:lvl2pPr>
          </a:lstStyle>
          <a:p>
            <a:pPr lvl="0"/>
            <a:r>
              <a:rPr lang="en-US" noProof="0"/>
              <a:t>3</a:t>
            </a:r>
          </a:p>
        </p:txBody>
      </p:sp>
      <p:sp>
        <p:nvSpPr>
          <p:cNvPr id="40" name="Text Placeholder 30">
            <a:extLst>
              <a:ext uri="{FF2B5EF4-FFF2-40B4-BE49-F238E27FC236}">
                <a16:creationId xmlns:a16="http://schemas.microsoft.com/office/drawing/2014/main" id="{FEACD5FF-800E-4BB0-82F3-2E0AEF1215D5}"/>
              </a:ext>
            </a:extLst>
          </p:cNvPr>
          <p:cNvSpPr>
            <a:spLocks noGrp="1"/>
          </p:cNvSpPr>
          <p:nvPr>
            <p:ph type="body" sz="quarter" idx="20" hasCustomPrompt="1"/>
          </p:nvPr>
        </p:nvSpPr>
        <p:spPr>
          <a:xfrm>
            <a:off x="5084074" y="4109045"/>
            <a:ext cx="741082" cy="755650"/>
          </a:xfrm>
        </p:spPr>
        <p:txBody>
          <a:bodyPr rIns="0" anchor="ctr">
            <a:noAutofit/>
          </a:bodyPr>
          <a:lstStyle>
            <a:lvl1pPr marL="0" indent="0" algn="r">
              <a:buNone/>
              <a:defRPr sz="6000">
                <a:solidFill>
                  <a:schemeClr val="bg1"/>
                </a:solidFill>
                <a:latin typeface="+mj-lt"/>
                <a:cs typeface="Arial" panose="020B0604020202020204" pitchFamily="34" charset="0"/>
              </a:defRPr>
            </a:lvl1pPr>
            <a:lvl2pPr marL="457200" indent="0">
              <a:buNone/>
              <a:defRPr/>
            </a:lvl2pPr>
          </a:lstStyle>
          <a:p>
            <a:pPr lvl="0"/>
            <a:r>
              <a:rPr lang="en-US" noProof="0"/>
              <a:t>4</a:t>
            </a:r>
          </a:p>
        </p:txBody>
      </p:sp>
      <p:sp>
        <p:nvSpPr>
          <p:cNvPr id="41" name="Text Placeholder 30">
            <a:extLst>
              <a:ext uri="{FF2B5EF4-FFF2-40B4-BE49-F238E27FC236}">
                <a16:creationId xmlns:a16="http://schemas.microsoft.com/office/drawing/2014/main" id="{58B97284-E1BE-4DCD-9CC1-C441D1A8573A}"/>
              </a:ext>
            </a:extLst>
          </p:cNvPr>
          <p:cNvSpPr>
            <a:spLocks noGrp="1"/>
          </p:cNvSpPr>
          <p:nvPr>
            <p:ph type="body" sz="quarter" idx="21" hasCustomPrompt="1"/>
          </p:nvPr>
        </p:nvSpPr>
        <p:spPr>
          <a:xfrm>
            <a:off x="5084074" y="5185490"/>
            <a:ext cx="741082" cy="755650"/>
          </a:xfrm>
        </p:spPr>
        <p:txBody>
          <a:bodyPr rIns="0" anchor="ctr">
            <a:noAutofit/>
          </a:bodyPr>
          <a:lstStyle>
            <a:lvl1pPr marL="0" indent="0" algn="r">
              <a:buNone/>
              <a:defRPr sz="6000">
                <a:solidFill>
                  <a:schemeClr val="bg1"/>
                </a:solidFill>
                <a:latin typeface="+mj-lt"/>
                <a:cs typeface="Arial" panose="020B0604020202020204" pitchFamily="34" charset="0"/>
              </a:defRPr>
            </a:lvl1pPr>
            <a:lvl2pPr marL="457200" indent="0">
              <a:buNone/>
              <a:defRPr/>
            </a:lvl2pPr>
          </a:lstStyle>
          <a:p>
            <a:pPr lvl="0"/>
            <a:r>
              <a:rPr lang="en-US" noProof="0"/>
              <a:t>5</a:t>
            </a:r>
          </a:p>
        </p:txBody>
      </p:sp>
      <p:sp>
        <p:nvSpPr>
          <p:cNvPr id="15" name="Title 1">
            <a:extLst>
              <a:ext uri="{FF2B5EF4-FFF2-40B4-BE49-F238E27FC236}">
                <a16:creationId xmlns:a16="http://schemas.microsoft.com/office/drawing/2014/main" id="{408AC775-D0E4-4AE8-B104-8AF0CC99549B}"/>
              </a:ext>
            </a:extLst>
          </p:cNvPr>
          <p:cNvSpPr>
            <a:spLocks noGrp="1"/>
          </p:cNvSpPr>
          <p:nvPr>
            <p:ph type="title" hasCustomPrompt="1"/>
          </p:nvPr>
        </p:nvSpPr>
        <p:spPr>
          <a:xfrm>
            <a:off x="826626" y="3727361"/>
            <a:ext cx="2275389" cy="1025525"/>
          </a:xfrm>
          <a:noFill/>
        </p:spPr>
        <p:txBody>
          <a:bodyPr vert="horz" lIns="0" tIns="45720" rIns="91440" bIns="0" rtlCol="0" anchor="b">
            <a:noAutofit/>
          </a:bodyPr>
          <a:lstStyle>
            <a:lvl1pPr>
              <a:defRPr lang="en-US" sz="5000" b="1">
                <a:solidFill>
                  <a:schemeClr val="tx2"/>
                </a:solidFill>
                <a:latin typeface="+mj-lt"/>
              </a:defRPr>
            </a:lvl1pPr>
          </a:lstStyle>
          <a:p>
            <a:pPr marL="0" lvl="0"/>
            <a:r>
              <a:rPr lang="en-US" noProof="0"/>
              <a:t>Agenda</a:t>
            </a:r>
          </a:p>
        </p:txBody>
      </p:sp>
    </p:spTree>
    <p:extLst>
      <p:ext uri="{BB962C8B-B14F-4D97-AF65-F5344CB8AC3E}">
        <p14:creationId xmlns:p14="http://schemas.microsoft.com/office/powerpoint/2010/main" val="42831458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731EC-67BA-493B-B1C7-6258DD2B6042}"/>
              </a:ext>
            </a:extLst>
          </p:cNvPr>
          <p:cNvSpPr>
            <a:spLocks noGrp="1"/>
          </p:cNvSpPr>
          <p:nvPr>
            <p:ph type="title"/>
          </p:nvPr>
        </p:nvSpPr>
        <p:spPr>
          <a:xfrm>
            <a:off x="769354" y="2596916"/>
            <a:ext cx="4385841" cy="1325563"/>
          </a:xfrm>
        </p:spPr>
        <p:txBody>
          <a:bodyPr anchor="b"/>
          <a:lstStyle>
            <a:lvl1pPr algn="l">
              <a:defRPr>
                <a:latin typeface="+mj-lt"/>
              </a:defRPr>
            </a:lvl1pPr>
          </a:lstStyle>
          <a:p>
            <a:r>
              <a:rPr lang="en-US"/>
              <a:t>Click to edit Master title style</a:t>
            </a:r>
            <a:endParaRPr lang="en-US" dirty="0"/>
          </a:p>
        </p:txBody>
      </p:sp>
      <p:sp>
        <p:nvSpPr>
          <p:cNvPr id="5"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6096000" y="1"/>
            <a:ext cx="6096000" cy="6858000"/>
          </a:xfrm>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233D39E2-2188-4621-B115-A912A057E8AC}"/>
              </a:ext>
            </a:extLst>
          </p:cNvPr>
          <p:cNvSpPr>
            <a:spLocks noGrp="1"/>
          </p:cNvSpPr>
          <p:nvPr>
            <p:ph type="body" sz="quarter" idx="11"/>
          </p:nvPr>
        </p:nvSpPr>
        <p:spPr>
          <a:xfrm>
            <a:off x="769353" y="4628132"/>
            <a:ext cx="4385841" cy="1325562"/>
          </a:xfrm>
        </p:spPr>
        <p:txBody>
          <a:bodyPr>
            <a:noAutofit/>
          </a:bodyPr>
          <a:lstStyle>
            <a:lvl1pPr marL="0" indent="0" algn="l">
              <a:lnSpc>
                <a:spcPct val="100000"/>
              </a:lnSpc>
              <a:buNone/>
              <a:defRPr sz="1400">
                <a:latin typeface="+mn-lt"/>
                <a:cs typeface="Arial" panose="020B0604020202020204" pitchFamily="34" charset="0"/>
              </a:defRPr>
            </a:lvl1pPr>
          </a:lstStyle>
          <a:p>
            <a:pPr lvl="0"/>
            <a:r>
              <a:rPr lang="en-US"/>
              <a:t>Click to edit Master text styles</a:t>
            </a:r>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p:nvPr>
        </p:nvSpPr>
        <p:spPr>
          <a:xfrm>
            <a:off x="769353" y="4165142"/>
            <a:ext cx="4385841" cy="382749"/>
          </a:xfrm>
        </p:spPr>
        <p:txBody>
          <a:bodyPr anchor="b">
            <a:normAutofit/>
          </a:bodyPr>
          <a:lstStyle>
            <a:lvl1pPr marL="0" indent="0" algn="l">
              <a:buNone/>
              <a:defRPr sz="1600" b="1">
                <a:latin typeface="+mj-lt"/>
                <a:cs typeface="Arial" panose="020B0604020202020204" pitchFamily="34" charset="0"/>
              </a:defRPr>
            </a:lvl1pPr>
          </a:lstStyle>
          <a:p>
            <a:pPr lvl="0"/>
            <a:r>
              <a:rPr lang="en-US"/>
              <a:t>Click to edit Master text styles</a:t>
            </a:r>
          </a:p>
        </p:txBody>
      </p:sp>
      <p:sp>
        <p:nvSpPr>
          <p:cNvPr id="6" name="Shape 62" title="Decorative">
            <a:extLst>
              <a:ext uri="{FF2B5EF4-FFF2-40B4-BE49-F238E27FC236}">
                <a16:creationId xmlns:a16="http://schemas.microsoft.com/office/drawing/2014/main" id="{2683CBB0-468F-4DD2-853B-FBFFA91B662E}"/>
              </a:ext>
            </a:extLst>
          </p:cNvPr>
          <p:cNvSpPr/>
          <p:nvPr userDrawn="1"/>
        </p:nvSpPr>
        <p:spPr>
          <a:xfrm flipV="1">
            <a:off x="527427" y="1631760"/>
            <a:ext cx="0" cy="4321933"/>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9" name="Picture Placeholder 5" title="Decorative">
            <a:extLst>
              <a:ext uri="{FF2B5EF4-FFF2-40B4-BE49-F238E27FC236}">
                <a16:creationId xmlns:a16="http://schemas.microsoft.com/office/drawing/2014/main" id="{EADDC907-00BA-437D-8631-DCDAA19616AC}"/>
              </a:ext>
            </a:extLst>
          </p:cNvPr>
          <p:cNvSpPr>
            <a:spLocks noGrp="1"/>
          </p:cNvSpPr>
          <p:nvPr>
            <p:ph type="pic" sz="quarter" idx="13"/>
          </p:nvPr>
        </p:nvSpPr>
        <p:spPr>
          <a:xfrm>
            <a:off x="769354" y="1631760"/>
            <a:ext cx="804759" cy="804759"/>
          </a:xfrm>
          <a:prstGeom prst="rect">
            <a:avLst/>
          </a:prstGeom>
          <a:solidFill>
            <a:schemeClr val="bg1"/>
          </a:solidFill>
          <a:ln w="19050">
            <a:noFill/>
          </a:ln>
        </p:spPr>
        <p:txBody>
          <a:bodyPr>
            <a:normAutofit/>
          </a:bodyPr>
          <a:lstStyle>
            <a:lvl1pPr>
              <a:defRPr sz="800"/>
            </a:lvl1pPr>
          </a:lstStyle>
          <a:p>
            <a:r>
              <a:rPr lang="en-US"/>
              <a:t>Click icon to add picture</a:t>
            </a:r>
            <a:endParaRPr lang="en-US" dirty="0"/>
          </a:p>
        </p:txBody>
      </p:sp>
    </p:spTree>
    <p:extLst>
      <p:ext uri="{BB962C8B-B14F-4D97-AF65-F5344CB8AC3E}">
        <p14:creationId xmlns:p14="http://schemas.microsoft.com/office/powerpoint/2010/main" val="19849342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1" y="2808079"/>
            <a:ext cx="6096000" cy="4049920"/>
          </a:xfr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110731EC-67BA-493B-B1C7-6258DD2B6042}"/>
              </a:ext>
            </a:extLst>
          </p:cNvPr>
          <p:cNvSpPr>
            <a:spLocks noGrp="1"/>
          </p:cNvSpPr>
          <p:nvPr>
            <p:ph type="title"/>
          </p:nvPr>
        </p:nvSpPr>
        <p:spPr>
          <a:xfrm>
            <a:off x="838200" y="571465"/>
            <a:ext cx="5257801" cy="1325563"/>
          </a:xfrm>
        </p:spPr>
        <p:txBody>
          <a:bodyPr anchor="b">
            <a:normAutofit/>
          </a:bodyPr>
          <a:lstStyle>
            <a:lvl1pPr algn="r">
              <a:defRPr sz="4000">
                <a:latin typeface="+mj-lt"/>
              </a:defRPr>
            </a:lvl1pPr>
          </a:lstStyle>
          <a:p>
            <a:r>
              <a:rPr lang="en-US"/>
              <a:t>Click to edit Master title style</a:t>
            </a:r>
            <a:endParaRPr lang="en-US" dirty="0"/>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6987825" y="2808079"/>
            <a:ext cx="4312353" cy="382749"/>
          </a:xfrm>
        </p:spPr>
        <p:txBody>
          <a:bodyPr vert="horz" lIns="0" tIns="45720" rIns="91440" bIns="45720" rtlCol="0" anchor="b">
            <a:normAutofit/>
          </a:bodyPr>
          <a:lstStyle>
            <a:lvl1pPr>
              <a:defRPr lang="en-US" sz="1600" b="1" dirty="0">
                <a:latin typeface="+mj-lt"/>
              </a:defRPr>
            </a:lvl1pPr>
          </a:lstStyle>
          <a:p>
            <a:pPr marL="0" lvl="0" indent="0">
              <a:buNone/>
            </a:pPr>
            <a:r>
              <a:rPr lang="en-US" dirty="0"/>
              <a:t>Click to add title here</a:t>
            </a:r>
          </a:p>
        </p:txBody>
      </p:sp>
      <p:sp>
        <p:nvSpPr>
          <p:cNvPr id="10" name="Text Placeholder 3">
            <a:extLst>
              <a:ext uri="{FF2B5EF4-FFF2-40B4-BE49-F238E27FC236}">
                <a16:creationId xmlns:a16="http://schemas.microsoft.com/office/drawing/2014/main" id="{37EBF543-63D2-4169-AB73-3F4BD242FA61}"/>
              </a:ext>
            </a:extLst>
          </p:cNvPr>
          <p:cNvSpPr>
            <a:spLocks noGrp="1"/>
          </p:cNvSpPr>
          <p:nvPr>
            <p:ph type="body" sz="quarter" idx="16"/>
          </p:nvPr>
        </p:nvSpPr>
        <p:spPr>
          <a:xfrm>
            <a:off x="6987825" y="3212363"/>
            <a:ext cx="4312353" cy="2962659"/>
          </a:xfrm>
        </p:spPr>
        <p:txBody>
          <a:bodyPr lIns="0" tIns="72000">
            <a:normAutofit/>
          </a:bodyPr>
          <a:lstStyle>
            <a:lvl1pPr>
              <a:defRPr sz="1400">
                <a:latin typeface="+mn-lt"/>
              </a:defRPr>
            </a:lvl1pPr>
            <a:lvl2pPr>
              <a:defRPr sz="1200">
                <a:latin typeface="+mn-lt"/>
              </a:defRPr>
            </a:lvl2pPr>
            <a:lvl3pPr>
              <a:defRPr sz="1100">
                <a:latin typeface="+mn-lt"/>
              </a:defRPr>
            </a:lvl3pPr>
            <a:lvl4pPr>
              <a:defRPr sz="1050">
                <a:latin typeface="+mn-lt"/>
              </a:defRPr>
            </a:lvl4pPr>
            <a:lvl5pPr>
              <a:defRPr sz="105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hape 62" title="Decorative">
            <a:extLst>
              <a:ext uri="{FF2B5EF4-FFF2-40B4-BE49-F238E27FC236}">
                <a16:creationId xmlns:a16="http://schemas.microsoft.com/office/drawing/2014/main" id="{2683CBB0-468F-4DD2-853B-FBFFA91B662E}"/>
              </a:ext>
            </a:extLst>
          </p:cNvPr>
          <p:cNvSpPr/>
          <p:nvPr userDrawn="1"/>
        </p:nvSpPr>
        <p:spPr>
          <a:xfrm rot="16200000" flipV="1">
            <a:off x="5130846" y="1256529"/>
            <a:ext cx="0" cy="1930310"/>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41144141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E5DCEB-1CC8-4AEE-9DEC-6C62AD4FB42C}"/>
              </a:ext>
            </a:extLst>
          </p:cNvPr>
          <p:cNvSpPr/>
          <p:nvPr userDrawn="1"/>
        </p:nvSpPr>
        <p:spPr>
          <a:xfrm>
            <a:off x="0" y="3429000"/>
            <a:ext cx="6096001"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1" y="0"/>
            <a:ext cx="6096000" cy="3429000"/>
          </a:xfr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110731EC-67BA-493B-B1C7-6258DD2B6042}"/>
              </a:ext>
            </a:extLst>
          </p:cNvPr>
          <p:cNvSpPr>
            <a:spLocks noGrp="1"/>
          </p:cNvSpPr>
          <p:nvPr>
            <p:ph type="title"/>
          </p:nvPr>
        </p:nvSpPr>
        <p:spPr>
          <a:xfrm>
            <a:off x="6987825" y="1190909"/>
            <a:ext cx="4554008" cy="1325563"/>
          </a:xfrm>
        </p:spPr>
        <p:txBody>
          <a:bodyPr lIns="0" anchor="b">
            <a:normAutofit/>
          </a:bodyPr>
          <a:lstStyle>
            <a:lvl1pPr algn="l">
              <a:defRPr sz="4000">
                <a:latin typeface="+mj-lt"/>
              </a:defRPr>
            </a:lvl1pPr>
          </a:lstStyle>
          <a:p>
            <a:r>
              <a:rPr lang="en-US"/>
              <a:t>Click to edit Master title style</a:t>
            </a:r>
            <a:endParaRPr lang="en-US" dirty="0"/>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6997253" y="2516138"/>
            <a:ext cx="4544580" cy="382749"/>
          </a:xfrm>
        </p:spPr>
        <p:txBody>
          <a:bodyPr vert="horz" lIns="0" tIns="45720" rIns="91440" bIns="45720" rtlCol="0" anchor="b">
            <a:normAutofit/>
          </a:bodyPr>
          <a:lstStyle>
            <a:lvl1pPr>
              <a:defRPr lang="en-US" sz="1600" b="1" dirty="0">
                <a:latin typeface="+mj-lt"/>
              </a:defRPr>
            </a:lvl1pPr>
          </a:lstStyle>
          <a:p>
            <a:pPr marL="0" lvl="0" indent="0">
              <a:buNone/>
            </a:pPr>
            <a:r>
              <a:rPr lang="en-US" dirty="0"/>
              <a:t>Click to add title here</a:t>
            </a:r>
          </a:p>
        </p:txBody>
      </p:sp>
      <p:sp>
        <p:nvSpPr>
          <p:cNvPr id="10" name="Text Placeholder 3">
            <a:extLst>
              <a:ext uri="{FF2B5EF4-FFF2-40B4-BE49-F238E27FC236}">
                <a16:creationId xmlns:a16="http://schemas.microsoft.com/office/drawing/2014/main" id="{37EBF543-63D2-4169-AB73-3F4BD242FA61}"/>
              </a:ext>
            </a:extLst>
          </p:cNvPr>
          <p:cNvSpPr>
            <a:spLocks noGrp="1"/>
          </p:cNvSpPr>
          <p:nvPr>
            <p:ph type="body" sz="quarter" idx="16"/>
          </p:nvPr>
        </p:nvSpPr>
        <p:spPr>
          <a:xfrm>
            <a:off x="6997253" y="2920422"/>
            <a:ext cx="4544580" cy="3226378"/>
          </a:xfrm>
        </p:spPr>
        <p:txBody>
          <a:bodyPr lIns="0" tIns="72000">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9B53E20B-DD70-4AFB-9D9B-17969F880C06}"/>
              </a:ext>
            </a:extLst>
          </p:cNvPr>
          <p:cNvSpPr>
            <a:spLocks noGrp="1"/>
          </p:cNvSpPr>
          <p:nvPr>
            <p:ph type="body" sz="quarter" idx="15"/>
          </p:nvPr>
        </p:nvSpPr>
        <p:spPr>
          <a:xfrm>
            <a:off x="838199" y="3606800"/>
            <a:ext cx="4927601" cy="2540000"/>
          </a:xfrm>
        </p:spPr>
        <p:txBody>
          <a:bodyPr lIns="0" tIns="72000">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66034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7"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6"/>
          </p:nvPr>
        </p:nvSpPr>
        <p:spPr>
          <a:xfrm>
            <a:off x="0" y="0"/>
            <a:ext cx="3708400" cy="6853712"/>
          </a:xfrm>
          <a:solidFill>
            <a:schemeClr val="bg1">
              <a:lumMod val="95000"/>
            </a:schemeClr>
          </a:solidFill>
        </p:spPr>
        <p:txBody>
          <a:bodyPr/>
          <a:lstStyle/>
          <a:p>
            <a:r>
              <a:rPr lang="en-US"/>
              <a:t>Click icon to add picture</a:t>
            </a:r>
            <a:endParaRPr lang="en-US" dirty="0"/>
          </a:p>
        </p:txBody>
      </p:sp>
      <p:sp>
        <p:nvSpPr>
          <p:cNvPr id="11" name="Rectangle 10" title="Decorative"/>
          <p:cNvSpPr/>
          <p:nvPr userDrawn="1"/>
        </p:nvSpPr>
        <p:spPr>
          <a:xfrm>
            <a:off x="3708400" y="0"/>
            <a:ext cx="4775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10731EC-67BA-493B-B1C7-6258DD2B6042}"/>
              </a:ext>
            </a:extLst>
          </p:cNvPr>
          <p:cNvSpPr>
            <a:spLocks noGrp="1"/>
          </p:cNvSpPr>
          <p:nvPr>
            <p:ph type="title"/>
          </p:nvPr>
        </p:nvSpPr>
        <p:spPr>
          <a:xfrm>
            <a:off x="4252921" y="936980"/>
            <a:ext cx="3686159" cy="1466055"/>
          </a:xfrm>
        </p:spPr>
        <p:txBody>
          <a:bodyPr lIns="0" anchor="t">
            <a:normAutofit/>
          </a:bodyPr>
          <a:lstStyle>
            <a:lvl1pPr algn="l">
              <a:defRPr sz="4000">
                <a:solidFill>
                  <a:schemeClr val="bg1"/>
                </a:solidFill>
                <a:latin typeface="+mj-lt"/>
              </a:defRPr>
            </a:lvl1pPr>
          </a:lstStyle>
          <a:p>
            <a:r>
              <a:rPr lang="en-US"/>
              <a:t>Click to edit Master title style</a:t>
            </a:r>
            <a:endParaRPr lang="en-US" dirty="0"/>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hasCustomPrompt="1"/>
          </p:nvPr>
        </p:nvSpPr>
        <p:spPr>
          <a:xfrm>
            <a:off x="4252988" y="2407322"/>
            <a:ext cx="3686025"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p>
        </p:txBody>
      </p:sp>
      <p:sp>
        <p:nvSpPr>
          <p:cNvPr id="4" name="Text Placeholder 3">
            <a:extLst>
              <a:ext uri="{FF2B5EF4-FFF2-40B4-BE49-F238E27FC236}">
                <a16:creationId xmlns:a16="http://schemas.microsoft.com/office/drawing/2014/main" id="{9B53E20B-DD70-4AFB-9D9B-17969F880C06}"/>
              </a:ext>
            </a:extLst>
          </p:cNvPr>
          <p:cNvSpPr>
            <a:spLocks noGrp="1"/>
          </p:cNvSpPr>
          <p:nvPr>
            <p:ph type="body" sz="quarter" idx="15"/>
          </p:nvPr>
        </p:nvSpPr>
        <p:spPr>
          <a:xfrm>
            <a:off x="4252921" y="2811606"/>
            <a:ext cx="3686159" cy="3044825"/>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7"/>
          </p:nvPr>
        </p:nvSpPr>
        <p:spPr>
          <a:xfrm>
            <a:off x="8483600" y="0"/>
            <a:ext cx="3708400" cy="6853712"/>
          </a:xfrm>
          <a:solidFill>
            <a:schemeClr val="bg1">
              <a:lumMod val="95000"/>
            </a:schemeClr>
          </a:solidFill>
        </p:spPr>
        <p:txBody>
          <a:bodyPr/>
          <a:lstStyle/>
          <a:p>
            <a:r>
              <a:rPr lang="en-US"/>
              <a:t>Click icon to add picture</a:t>
            </a:r>
            <a:endParaRPr lang="en-US" dirty="0"/>
          </a:p>
        </p:txBody>
      </p:sp>
    </p:spTree>
    <p:extLst>
      <p:ext uri="{BB962C8B-B14F-4D97-AF65-F5344CB8AC3E}">
        <p14:creationId xmlns:p14="http://schemas.microsoft.com/office/powerpoint/2010/main" val="3155064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with Image">
    <p:spTree>
      <p:nvGrpSpPr>
        <p:cNvPr id="1" name=""/>
        <p:cNvGrpSpPr/>
        <p:nvPr/>
      </p:nvGrpSpPr>
      <p:grpSpPr>
        <a:xfrm>
          <a:off x="0" y="0"/>
          <a:ext cx="0" cy="0"/>
          <a:chOff x="0" y="0"/>
          <a:chExt cx="0" cy="0"/>
        </a:xfrm>
      </p:grpSpPr>
      <p:sp>
        <p:nvSpPr>
          <p:cNvPr id="7"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0" y="4288"/>
            <a:ext cx="12192000" cy="6853712"/>
          </a:xfrm>
          <a:solidFill>
            <a:schemeClr val="bg1">
              <a:lumMod val="95000"/>
            </a:schemeClr>
          </a:solidFill>
        </p:spPr>
        <p:txBody>
          <a:bodyPr/>
          <a:lstStyle/>
          <a:p>
            <a:r>
              <a:rPr lang="en-US"/>
              <a:t>Click icon to add picture</a:t>
            </a:r>
            <a:endParaRPr lang="en-US" dirty="0"/>
          </a:p>
        </p:txBody>
      </p:sp>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838199" y="2002421"/>
            <a:ext cx="7252505" cy="891250"/>
          </a:xfrm>
        </p:spPr>
        <p:txBody>
          <a:bodyPr anchor="t">
            <a:noAutofit/>
          </a:bodyPr>
          <a:lstStyle>
            <a:lvl1pPr>
              <a:defRPr sz="5000" b="1">
                <a:solidFill>
                  <a:schemeClr val="bg1"/>
                </a:solidFill>
                <a:latin typeface="+mj-lt"/>
              </a:defRPr>
            </a:lvl1pPr>
          </a:lstStyle>
          <a:p>
            <a:r>
              <a:rPr lang="en-US" dirty="0"/>
              <a:t>THANK YOU</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838200" y="3090444"/>
            <a:ext cx="7252504" cy="338549"/>
          </a:xfrm>
        </p:spPr>
        <p:txBody>
          <a:bodyP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WWW.WEBSITENAME.COM</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rot="16200000" flipV="1">
            <a:off x="1918496" y="1819845"/>
            <a:ext cx="1"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36047623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12" name="Rectangle 11" title="Decorative">
            <a:extLst>
              <a:ext uri="{FF2B5EF4-FFF2-40B4-BE49-F238E27FC236}">
                <a16:creationId xmlns:a16="http://schemas.microsoft.com/office/drawing/2014/main" id="{60EEF041-4EFF-410A-AFB4-25A65B462B2D}"/>
              </a:ext>
            </a:extLst>
          </p:cNvPr>
          <p:cNvSpPr/>
          <p:nvPr userDrawn="1"/>
        </p:nvSpPr>
        <p:spPr>
          <a:xfrm>
            <a:off x="8181847" y="0"/>
            <a:ext cx="401015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title="Decorative">
            <a:extLst>
              <a:ext uri="{FF2B5EF4-FFF2-40B4-BE49-F238E27FC236}">
                <a16:creationId xmlns:a16="http://schemas.microsoft.com/office/drawing/2014/main" id="{60EEF041-4EFF-410A-AFB4-25A65B462B2D}"/>
              </a:ext>
            </a:extLst>
          </p:cNvPr>
          <p:cNvSpPr/>
          <p:nvPr userDrawn="1"/>
        </p:nvSpPr>
        <p:spPr>
          <a:xfrm>
            <a:off x="4171694" y="0"/>
            <a:ext cx="401015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hasCustomPrompt="1"/>
          </p:nvPr>
        </p:nvSpPr>
        <p:spPr>
          <a:xfrm>
            <a:off x="4333757" y="1680547"/>
            <a:ext cx="3686025"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8375228" y="1680547"/>
            <a:ext cx="3658010" cy="382749"/>
          </a:xfrm>
        </p:spPr>
        <p:txBody>
          <a:bodyPr vert="horz" lIns="0" tIns="45720" rIns="91440" bIns="45720" rtlCol="0" anchor="b">
            <a:normAutofit/>
          </a:bodyPr>
          <a:lstStyle>
            <a:lvl1pPr marL="0" indent="0">
              <a:buNone/>
              <a:defRPr lang="en-US" sz="1600" b="1" dirty="0">
                <a:solidFill>
                  <a:schemeClr val="bg1"/>
                </a:solidFill>
                <a:latin typeface="+mj-lt"/>
              </a:defRPr>
            </a:lvl1pPr>
          </a:lstStyle>
          <a:p>
            <a:pPr marL="228600" lvl="0" indent="-228600"/>
            <a:r>
              <a:rPr lang="en-US" dirty="0"/>
              <a:t>Click to add title here</a:t>
            </a:r>
          </a:p>
        </p:txBody>
      </p:sp>
      <p:sp>
        <p:nvSpPr>
          <p:cNvPr id="4" name="Text Placeholder 3">
            <a:extLst>
              <a:ext uri="{FF2B5EF4-FFF2-40B4-BE49-F238E27FC236}">
                <a16:creationId xmlns:a16="http://schemas.microsoft.com/office/drawing/2014/main" id="{9B53E20B-DD70-4AFB-9D9B-17969F880C06}"/>
              </a:ext>
            </a:extLst>
          </p:cNvPr>
          <p:cNvSpPr>
            <a:spLocks noGrp="1"/>
          </p:cNvSpPr>
          <p:nvPr>
            <p:ph type="body" sz="quarter" idx="15"/>
          </p:nvPr>
        </p:nvSpPr>
        <p:spPr>
          <a:xfrm>
            <a:off x="4333454" y="2084831"/>
            <a:ext cx="3686159" cy="3044825"/>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3">
            <a:extLst>
              <a:ext uri="{FF2B5EF4-FFF2-40B4-BE49-F238E27FC236}">
                <a16:creationId xmlns:a16="http://schemas.microsoft.com/office/drawing/2014/main" id="{37EBF543-63D2-4169-AB73-3F4BD242FA61}"/>
              </a:ext>
            </a:extLst>
          </p:cNvPr>
          <p:cNvSpPr>
            <a:spLocks noGrp="1"/>
          </p:cNvSpPr>
          <p:nvPr>
            <p:ph type="body" sz="quarter" idx="16"/>
          </p:nvPr>
        </p:nvSpPr>
        <p:spPr>
          <a:xfrm>
            <a:off x="8375228" y="2084831"/>
            <a:ext cx="3658010" cy="3044825"/>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110731EC-67BA-493B-B1C7-6258DD2B6042}"/>
              </a:ext>
            </a:extLst>
          </p:cNvPr>
          <p:cNvSpPr>
            <a:spLocks noGrp="1"/>
          </p:cNvSpPr>
          <p:nvPr>
            <p:ph type="title"/>
          </p:nvPr>
        </p:nvSpPr>
        <p:spPr>
          <a:xfrm>
            <a:off x="403410" y="1670007"/>
            <a:ext cx="3686159" cy="1466055"/>
          </a:xfrm>
        </p:spPr>
        <p:txBody>
          <a:bodyPr lIns="0" anchor="t">
            <a:normAutofit/>
          </a:bodyPr>
          <a:lstStyle>
            <a:lvl1pPr algn="l">
              <a:defRPr sz="4000">
                <a:solidFill>
                  <a:schemeClr val="tx1"/>
                </a:solidFill>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3904490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6" name="Picture Placeholder 5" title="Decorative">
            <a:extLst>
              <a:ext uri="{FF2B5EF4-FFF2-40B4-BE49-F238E27FC236}">
                <a16:creationId xmlns:a16="http://schemas.microsoft.com/office/drawing/2014/main" id="{09156155-C47D-47A0-A08D-DCAC4D742D3F}"/>
              </a:ext>
            </a:extLst>
          </p:cNvPr>
          <p:cNvSpPr>
            <a:spLocks noGrp="1"/>
          </p:cNvSpPr>
          <p:nvPr>
            <p:ph type="pic" sz="quarter" idx="17"/>
          </p:nvPr>
        </p:nvSpPr>
        <p:spPr>
          <a:xfrm>
            <a:off x="0" y="0"/>
            <a:ext cx="12192000" cy="3408892"/>
          </a:xfrm>
        </p:spPr>
        <p:txBody>
          <a:bodyPr/>
          <a:lstStyle/>
          <a:p>
            <a:r>
              <a:rPr lang="en-US"/>
              <a:t>Click icon to add picture</a:t>
            </a:r>
            <a:endParaRPr lang="en-US" dirty="0"/>
          </a:p>
        </p:txBody>
      </p:sp>
      <p:sp>
        <p:nvSpPr>
          <p:cNvPr id="11" name="Title 1" title="Decorative">
            <a:extLst>
              <a:ext uri="{FF2B5EF4-FFF2-40B4-BE49-F238E27FC236}">
                <a16:creationId xmlns:a16="http://schemas.microsoft.com/office/drawing/2014/main" id="{FC8F08DC-8736-4BFE-8B72-8DD4184DEBE1}"/>
              </a:ext>
            </a:extLst>
          </p:cNvPr>
          <p:cNvSpPr txBox="1">
            <a:spLocks/>
          </p:cNvSpPr>
          <p:nvPr userDrawn="1"/>
        </p:nvSpPr>
        <p:spPr>
          <a:xfrm>
            <a:off x="-1" y="3408891"/>
            <a:ext cx="12203575" cy="3449109"/>
          </a:xfrm>
          <a:prstGeom prst="rect">
            <a:avLst/>
          </a:prstGeom>
          <a:solidFill>
            <a:schemeClr val="accent1"/>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hasCustomPrompt="1"/>
          </p:nvPr>
        </p:nvSpPr>
        <p:spPr>
          <a:xfrm>
            <a:off x="4568750" y="3666354"/>
            <a:ext cx="3448800"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8254055" y="3666354"/>
            <a:ext cx="3450265" cy="382749"/>
          </a:xfrm>
        </p:spPr>
        <p:txBody>
          <a:bodyPr vert="horz" lIns="0" tIns="45720" rIns="91440" bIns="45720" rtlCol="0" anchor="b">
            <a:normAutofit/>
          </a:bodyPr>
          <a:lstStyle>
            <a:lvl1pPr marL="0" indent="0">
              <a:buNone/>
              <a:defRPr lang="en-US" sz="1600" b="1" dirty="0">
                <a:solidFill>
                  <a:schemeClr val="bg1"/>
                </a:solidFill>
                <a:latin typeface="+mj-lt"/>
              </a:defRPr>
            </a:lvl1pPr>
          </a:lstStyle>
          <a:p>
            <a:pPr marL="228600" lvl="0" indent="-228600"/>
            <a:r>
              <a:rPr lang="en-US" dirty="0"/>
              <a:t>Click to add title here</a:t>
            </a:r>
          </a:p>
        </p:txBody>
      </p:sp>
      <p:sp>
        <p:nvSpPr>
          <p:cNvPr id="4" name="Text Placeholder 3">
            <a:extLst>
              <a:ext uri="{FF2B5EF4-FFF2-40B4-BE49-F238E27FC236}">
                <a16:creationId xmlns:a16="http://schemas.microsoft.com/office/drawing/2014/main" id="{9B53E20B-DD70-4AFB-9D9B-17969F880C06}"/>
              </a:ext>
            </a:extLst>
          </p:cNvPr>
          <p:cNvSpPr>
            <a:spLocks noGrp="1"/>
          </p:cNvSpPr>
          <p:nvPr>
            <p:ph type="body" sz="quarter" idx="15"/>
          </p:nvPr>
        </p:nvSpPr>
        <p:spPr>
          <a:xfrm>
            <a:off x="4568447" y="4070639"/>
            <a:ext cx="3448800"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3">
            <a:extLst>
              <a:ext uri="{FF2B5EF4-FFF2-40B4-BE49-F238E27FC236}">
                <a16:creationId xmlns:a16="http://schemas.microsoft.com/office/drawing/2014/main" id="{37EBF543-63D2-4169-AB73-3F4BD242FA61}"/>
              </a:ext>
            </a:extLst>
          </p:cNvPr>
          <p:cNvSpPr>
            <a:spLocks noGrp="1"/>
          </p:cNvSpPr>
          <p:nvPr>
            <p:ph type="body" sz="quarter" idx="16"/>
          </p:nvPr>
        </p:nvSpPr>
        <p:spPr>
          <a:xfrm>
            <a:off x="8254055" y="4070639"/>
            <a:ext cx="3450265"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1">
            <a:extLst>
              <a:ext uri="{FF2B5EF4-FFF2-40B4-BE49-F238E27FC236}">
                <a16:creationId xmlns:a16="http://schemas.microsoft.com/office/drawing/2014/main" id="{110731EC-67BA-493B-B1C7-6258DD2B6042}"/>
              </a:ext>
            </a:extLst>
          </p:cNvPr>
          <p:cNvSpPr>
            <a:spLocks noGrp="1"/>
          </p:cNvSpPr>
          <p:nvPr>
            <p:ph type="title"/>
          </p:nvPr>
        </p:nvSpPr>
        <p:spPr>
          <a:xfrm>
            <a:off x="838200" y="4049104"/>
            <a:ext cx="3136900" cy="2168682"/>
          </a:xfrm>
        </p:spPr>
        <p:txBody>
          <a:bodyPr lIns="0" anchor="ctr">
            <a:normAutofit/>
          </a:bodyPr>
          <a:lstStyle>
            <a:lvl1pPr algn="l">
              <a:defRPr sz="4000">
                <a:solidFill>
                  <a:schemeClr val="bg1"/>
                </a:solidFill>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10072104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1" name="Title 1" title="Decorative">
            <a:extLst>
              <a:ext uri="{FF2B5EF4-FFF2-40B4-BE49-F238E27FC236}">
                <a16:creationId xmlns:a16="http://schemas.microsoft.com/office/drawing/2014/main" id="{FC8F08DC-8736-4BFE-8B72-8DD4184DEBE1}"/>
              </a:ext>
            </a:extLst>
          </p:cNvPr>
          <p:cNvSpPr txBox="1">
            <a:spLocks/>
          </p:cNvSpPr>
          <p:nvPr userDrawn="1"/>
        </p:nvSpPr>
        <p:spPr>
          <a:xfrm>
            <a:off x="-1" y="2360141"/>
            <a:ext cx="6096001" cy="4497859"/>
          </a:xfrm>
          <a:prstGeom prst="rect">
            <a:avLst/>
          </a:prstGeom>
          <a:solidFill>
            <a:schemeClr val="accent1"/>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12" name="Title 1" title="Decorative">
            <a:extLst>
              <a:ext uri="{FF2B5EF4-FFF2-40B4-BE49-F238E27FC236}">
                <a16:creationId xmlns:a16="http://schemas.microsoft.com/office/drawing/2014/main" id="{FC8F08DC-8736-4BFE-8B72-8DD4184DEBE1}"/>
              </a:ext>
            </a:extLst>
          </p:cNvPr>
          <p:cNvSpPr txBox="1">
            <a:spLocks/>
          </p:cNvSpPr>
          <p:nvPr userDrawn="1"/>
        </p:nvSpPr>
        <p:spPr>
          <a:xfrm>
            <a:off x="6095999" y="2360141"/>
            <a:ext cx="6096001" cy="4497859"/>
          </a:xfrm>
          <a:prstGeom prst="rect">
            <a:avLst/>
          </a:prstGeom>
          <a:solidFill>
            <a:schemeClr val="accent1">
              <a:lumMod val="60000"/>
              <a:lumOff val="40000"/>
            </a:schemeClr>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hasCustomPrompt="1"/>
          </p:nvPr>
        </p:nvSpPr>
        <p:spPr>
          <a:xfrm>
            <a:off x="877607" y="2962016"/>
            <a:ext cx="4340785"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6972685" y="2962016"/>
            <a:ext cx="4342629" cy="382749"/>
          </a:xfrm>
        </p:spPr>
        <p:txBody>
          <a:bodyPr vert="horz" lIns="0" tIns="45720" rIns="91440" bIns="45720" rtlCol="0" anchor="b">
            <a:normAutofit/>
          </a:bodyPr>
          <a:lstStyle>
            <a:lvl1pPr marL="0" indent="0">
              <a:buNone/>
              <a:defRPr lang="en-US" sz="1600" b="1" dirty="0">
                <a:solidFill>
                  <a:schemeClr val="bg1"/>
                </a:solidFill>
                <a:latin typeface="+mj-lt"/>
              </a:defRPr>
            </a:lvl1pPr>
          </a:lstStyle>
          <a:p>
            <a:pPr marL="228600" lvl="0" indent="-228600"/>
            <a:r>
              <a:rPr lang="en-US" dirty="0"/>
              <a:t>Click to add title here</a:t>
            </a:r>
          </a:p>
        </p:txBody>
      </p:sp>
      <p:sp>
        <p:nvSpPr>
          <p:cNvPr id="4" name="Text Placeholder 3">
            <a:extLst>
              <a:ext uri="{FF2B5EF4-FFF2-40B4-BE49-F238E27FC236}">
                <a16:creationId xmlns:a16="http://schemas.microsoft.com/office/drawing/2014/main" id="{9B53E20B-DD70-4AFB-9D9B-17969F880C06}"/>
              </a:ext>
            </a:extLst>
          </p:cNvPr>
          <p:cNvSpPr>
            <a:spLocks noGrp="1"/>
          </p:cNvSpPr>
          <p:nvPr>
            <p:ph type="body" sz="quarter" idx="15"/>
          </p:nvPr>
        </p:nvSpPr>
        <p:spPr>
          <a:xfrm>
            <a:off x="877607" y="3366301"/>
            <a:ext cx="4340785"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3">
            <a:extLst>
              <a:ext uri="{FF2B5EF4-FFF2-40B4-BE49-F238E27FC236}">
                <a16:creationId xmlns:a16="http://schemas.microsoft.com/office/drawing/2014/main" id="{37EBF543-63D2-4169-AB73-3F4BD242FA61}"/>
              </a:ext>
            </a:extLst>
          </p:cNvPr>
          <p:cNvSpPr>
            <a:spLocks noGrp="1"/>
          </p:cNvSpPr>
          <p:nvPr>
            <p:ph type="body" sz="quarter" idx="16"/>
          </p:nvPr>
        </p:nvSpPr>
        <p:spPr>
          <a:xfrm>
            <a:off x="6972685" y="3366301"/>
            <a:ext cx="4342629"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1">
            <a:extLst>
              <a:ext uri="{FF2B5EF4-FFF2-40B4-BE49-F238E27FC236}">
                <a16:creationId xmlns:a16="http://schemas.microsoft.com/office/drawing/2014/main" id="{110731EC-67BA-493B-B1C7-6258DD2B6042}"/>
              </a:ext>
            </a:extLst>
          </p:cNvPr>
          <p:cNvSpPr>
            <a:spLocks noGrp="1"/>
          </p:cNvSpPr>
          <p:nvPr>
            <p:ph type="title"/>
          </p:nvPr>
        </p:nvSpPr>
        <p:spPr>
          <a:xfrm>
            <a:off x="2528215" y="358610"/>
            <a:ext cx="7135570" cy="822240"/>
          </a:xfrm>
        </p:spPr>
        <p:txBody>
          <a:bodyPr lIns="0" anchor="t">
            <a:normAutofit/>
          </a:bodyPr>
          <a:lstStyle>
            <a:lvl1pPr algn="ctr">
              <a:defRPr sz="4000">
                <a:solidFill>
                  <a:schemeClr val="tx1"/>
                </a:solidFill>
                <a:latin typeface="+mj-lt"/>
              </a:defRPr>
            </a:lvl1pPr>
          </a:lstStyle>
          <a:p>
            <a:r>
              <a:rPr lang="en-US"/>
              <a:t>Click to edit Master title style</a:t>
            </a:r>
            <a:endParaRPr lang="en-US" dirty="0"/>
          </a:p>
        </p:txBody>
      </p:sp>
      <p:sp>
        <p:nvSpPr>
          <p:cNvPr id="15"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22583"/>
            <a:ext cx="0" cy="2188805"/>
          </a:xfrm>
          <a:prstGeom prst="line">
            <a:avLst/>
          </a:prstGeom>
          <a:ln w="76200">
            <a:solidFill>
              <a:schemeClr val="accent1">
                <a:lumMod val="40000"/>
                <a:lumOff val="6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17234858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11" name="Title 1" title="Decorative">
            <a:extLst>
              <a:ext uri="{FF2B5EF4-FFF2-40B4-BE49-F238E27FC236}">
                <a16:creationId xmlns:a16="http://schemas.microsoft.com/office/drawing/2014/main" id="{FC8F08DC-8736-4BFE-8B72-8DD4184DEBE1}"/>
              </a:ext>
            </a:extLst>
          </p:cNvPr>
          <p:cNvSpPr txBox="1">
            <a:spLocks/>
          </p:cNvSpPr>
          <p:nvPr userDrawn="1"/>
        </p:nvSpPr>
        <p:spPr>
          <a:xfrm>
            <a:off x="-1" y="2360141"/>
            <a:ext cx="6096001" cy="4497859"/>
          </a:xfrm>
          <a:prstGeom prst="rect">
            <a:avLst/>
          </a:prstGeom>
          <a:solidFill>
            <a:schemeClr val="accent2"/>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12" name="Title 1" title="Decorative">
            <a:extLst>
              <a:ext uri="{FF2B5EF4-FFF2-40B4-BE49-F238E27FC236}">
                <a16:creationId xmlns:a16="http://schemas.microsoft.com/office/drawing/2014/main" id="{FC8F08DC-8736-4BFE-8B72-8DD4184DEBE1}"/>
              </a:ext>
            </a:extLst>
          </p:cNvPr>
          <p:cNvSpPr txBox="1">
            <a:spLocks/>
          </p:cNvSpPr>
          <p:nvPr userDrawn="1"/>
        </p:nvSpPr>
        <p:spPr>
          <a:xfrm>
            <a:off x="6095999" y="2360141"/>
            <a:ext cx="6096001" cy="4497859"/>
          </a:xfrm>
          <a:prstGeom prst="rect">
            <a:avLst/>
          </a:prstGeom>
          <a:solidFill>
            <a:schemeClr val="accent2">
              <a:lumMod val="75000"/>
              <a:lumOff val="25000"/>
            </a:schemeClr>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hasCustomPrompt="1"/>
          </p:nvPr>
        </p:nvSpPr>
        <p:spPr>
          <a:xfrm>
            <a:off x="877607" y="2962016"/>
            <a:ext cx="4340785"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6972685" y="2962016"/>
            <a:ext cx="4342629" cy="382749"/>
          </a:xfrm>
        </p:spPr>
        <p:txBody>
          <a:bodyPr vert="horz" lIns="0" tIns="45720" rIns="91440" bIns="45720" rtlCol="0" anchor="b">
            <a:normAutofit/>
          </a:bodyPr>
          <a:lstStyle>
            <a:lvl1pPr marL="0" indent="0">
              <a:buNone/>
              <a:defRPr lang="en-US" sz="1600" b="1" dirty="0">
                <a:solidFill>
                  <a:schemeClr val="bg1"/>
                </a:solidFill>
                <a:latin typeface="+mj-lt"/>
              </a:defRPr>
            </a:lvl1pPr>
          </a:lstStyle>
          <a:p>
            <a:pPr marL="228600" lvl="0" indent="-228600"/>
            <a:r>
              <a:rPr lang="en-US" dirty="0"/>
              <a:t>Click to add title here</a:t>
            </a:r>
          </a:p>
        </p:txBody>
      </p:sp>
      <p:sp>
        <p:nvSpPr>
          <p:cNvPr id="4" name="Text Placeholder 3">
            <a:extLst>
              <a:ext uri="{FF2B5EF4-FFF2-40B4-BE49-F238E27FC236}">
                <a16:creationId xmlns:a16="http://schemas.microsoft.com/office/drawing/2014/main" id="{9B53E20B-DD70-4AFB-9D9B-17969F880C06}"/>
              </a:ext>
            </a:extLst>
          </p:cNvPr>
          <p:cNvSpPr>
            <a:spLocks noGrp="1"/>
          </p:cNvSpPr>
          <p:nvPr>
            <p:ph type="body" sz="quarter" idx="15"/>
          </p:nvPr>
        </p:nvSpPr>
        <p:spPr>
          <a:xfrm>
            <a:off x="877607" y="3366301"/>
            <a:ext cx="4340785"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3">
            <a:extLst>
              <a:ext uri="{FF2B5EF4-FFF2-40B4-BE49-F238E27FC236}">
                <a16:creationId xmlns:a16="http://schemas.microsoft.com/office/drawing/2014/main" id="{37EBF543-63D2-4169-AB73-3F4BD242FA61}"/>
              </a:ext>
            </a:extLst>
          </p:cNvPr>
          <p:cNvSpPr>
            <a:spLocks noGrp="1"/>
          </p:cNvSpPr>
          <p:nvPr>
            <p:ph type="body" sz="quarter" idx="16"/>
          </p:nvPr>
        </p:nvSpPr>
        <p:spPr>
          <a:xfrm>
            <a:off x="6972685" y="3366301"/>
            <a:ext cx="4342629"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itle 1">
            <a:extLst>
              <a:ext uri="{FF2B5EF4-FFF2-40B4-BE49-F238E27FC236}">
                <a16:creationId xmlns:a16="http://schemas.microsoft.com/office/drawing/2014/main" id="{110731EC-67BA-493B-B1C7-6258DD2B6042}"/>
              </a:ext>
            </a:extLst>
          </p:cNvPr>
          <p:cNvSpPr>
            <a:spLocks noGrp="1"/>
          </p:cNvSpPr>
          <p:nvPr>
            <p:ph type="title"/>
          </p:nvPr>
        </p:nvSpPr>
        <p:spPr>
          <a:xfrm>
            <a:off x="2528215" y="358610"/>
            <a:ext cx="7135570" cy="822240"/>
          </a:xfrm>
        </p:spPr>
        <p:txBody>
          <a:bodyPr lIns="0" anchor="t">
            <a:normAutofit/>
          </a:bodyPr>
          <a:lstStyle>
            <a:lvl1pPr algn="ctr">
              <a:defRPr sz="4000">
                <a:solidFill>
                  <a:schemeClr val="tx1"/>
                </a:solidFill>
                <a:latin typeface="+mj-lt"/>
              </a:defRPr>
            </a:lvl1pPr>
          </a:lstStyle>
          <a:p>
            <a:r>
              <a:rPr lang="en-US"/>
              <a:t>Click to edit Master title style</a:t>
            </a:r>
            <a:endParaRPr lang="en-US" dirty="0"/>
          </a:p>
        </p:txBody>
      </p:sp>
      <p:sp>
        <p:nvSpPr>
          <p:cNvPr id="15"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22583"/>
            <a:ext cx="0" cy="2188805"/>
          </a:xfrm>
          <a:prstGeom prst="line">
            <a:avLst/>
          </a:prstGeom>
          <a:ln w="76200">
            <a:solidFill>
              <a:schemeClr val="accent2">
                <a:lumMod val="50000"/>
                <a:lumOff val="5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18496472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731EC-67BA-493B-B1C7-6258DD2B6042}"/>
              </a:ext>
            </a:extLst>
          </p:cNvPr>
          <p:cNvSpPr>
            <a:spLocks noGrp="1"/>
          </p:cNvSpPr>
          <p:nvPr>
            <p:ph type="title"/>
          </p:nvPr>
        </p:nvSpPr>
        <p:spPr>
          <a:xfrm>
            <a:off x="844948" y="1193765"/>
            <a:ext cx="4385841" cy="1325563"/>
          </a:xfrm>
        </p:spPr>
        <p:txBody>
          <a:bodyPr anchor="b">
            <a:normAutofit/>
          </a:bodyPr>
          <a:lstStyle>
            <a:lvl1pPr algn="r">
              <a:defRPr sz="4000">
                <a:latin typeface="+mj-lt"/>
              </a:defRPr>
            </a:lvl1pPr>
          </a:lstStyle>
          <a:p>
            <a:r>
              <a:rPr lang="en-US"/>
              <a:t>Click to edit Master title style</a:t>
            </a:r>
            <a:endParaRPr lang="en-US" dirty="0"/>
          </a:p>
        </p:txBody>
      </p:sp>
      <p:sp>
        <p:nvSpPr>
          <p:cNvPr id="5"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878814" y="2632337"/>
            <a:ext cx="4385841" cy="3357563"/>
          </a:xfrm>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233D39E2-2188-4621-B115-A912A057E8AC}"/>
              </a:ext>
            </a:extLst>
          </p:cNvPr>
          <p:cNvSpPr>
            <a:spLocks noGrp="1"/>
          </p:cNvSpPr>
          <p:nvPr>
            <p:ph type="body" sz="quarter" idx="11"/>
          </p:nvPr>
        </p:nvSpPr>
        <p:spPr>
          <a:xfrm>
            <a:off x="6182016" y="1598619"/>
            <a:ext cx="4869806" cy="1896435"/>
          </a:xfrm>
        </p:spPr>
        <p:txBody>
          <a:bodyPr lIns="0">
            <a:noAutofit/>
          </a:bodyPr>
          <a:lstStyle>
            <a:lvl1pPr marL="0" indent="0">
              <a:lnSpc>
                <a:spcPct val="100000"/>
              </a:lnSpc>
              <a:buNone/>
              <a:defRPr sz="1400">
                <a:latin typeface="+mn-lt"/>
                <a:cs typeface="Arial" panose="020B0604020202020204" pitchFamily="34" charset="0"/>
              </a:defRPr>
            </a:lvl1pPr>
          </a:lstStyle>
          <a:p>
            <a:pPr lvl="0"/>
            <a:r>
              <a:rPr lang="en-US"/>
              <a:t>Click to edit Master text styles</a:t>
            </a:r>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hasCustomPrompt="1"/>
          </p:nvPr>
        </p:nvSpPr>
        <p:spPr>
          <a:xfrm>
            <a:off x="6182016" y="1194294"/>
            <a:ext cx="4869806" cy="382749"/>
          </a:xfrm>
        </p:spPr>
        <p:txBody>
          <a:bodyPr lIns="0" anchor="b">
            <a:noAutofit/>
          </a:bodyPr>
          <a:lstStyle>
            <a:lvl1pPr marL="0" indent="0">
              <a:buNone/>
              <a:defRPr sz="1600" b="1">
                <a:latin typeface="+mj-lt"/>
                <a:cs typeface="Arial" panose="020B0604020202020204" pitchFamily="34" charset="0"/>
              </a:defRPr>
            </a:lvl1pPr>
          </a:lstStyle>
          <a:p>
            <a:pPr lvl="0"/>
            <a:r>
              <a:rPr lang="en-US" dirty="0"/>
              <a:t>Click to add title here</a:t>
            </a:r>
          </a:p>
        </p:txBody>
      </p:sp>
      <p:sp>
        <p:nvSpPr>
          <p:cNvPr id="6" name="Text Placeholder 6">
            <a:extLst>
              <a:ext uri="{FF2B5EF4-FFF2-40B4-BE49-F238E27FC236}">
                <a16:creationId xmlns:a16="http://schemas.microsoft.com/office/drawing/2014/main" id="{B2C5FA2F-DD81-4A72-AB26-A4C663724F42}"/>
              </a:ext>
            </a:extLst>
          </p:cNvPr>
          <p:cNvSpPr>
            <a:spLocks noGrp="1"/>
          </p:cNvSpPr>
          <p:nvPr>
            <p:ph type="body" sz="quarter" idx="13"/>
          </p:nvPr>
        </p:nvSpPr>
        <p:spPr>
          <a:xfrm>
            <a:off x="6182018" y="4093464"/>
            <a:ext cx="4869806" cy="1896435"/>
          </a:xfrm>
        </p:spPr>
        <p:txBody>
          <a:bodyPr lIns="0">
            <a:noAutofit/>
          </a:bodyPr>
          <a:lstStyle>
            <a:lvl1pPr marL="0" indent="0">
              <a:lnSpc>
                <a:spcPct val="100000"/>
              </a:lnSpc>
              <a:buNone/>
              <a:defRPr sz="1400">
                <a:latin typeface="+mn-lt"/>
                <a:cs typeface="Arial" panose="020B0604020202020204" pitchFamily="34" charset="0"/>
              </a:defRPr>
            </a:lvl1pPr>
          </a:lstStyle>
          <a:p>
            <a:pPr lvl="0"/>
            <a:r>
              <a:rPr lang="en-US"/>
              <a:t>Click to edit Master text styles</a:t>
            </a:r>
          </a:p>
        </p:txBody>
      </p:sp>
      <p:sp>
        <p:nvSpPr>
          <p:cNvPr id="9" name="Text Placeholder 6">
            <a:extLst>
              <a:ext uri="{FF2B5EF4-FFF2-40B4-BE49-F238E27FC236}">
                <a16:creationId xmlns:a16="http://schemas.microsoft.com/office/drawing/2014/main" id="{92EBEB66-5E12-4FD8-AC09-10C992CA7CFE}"/>
              </a:ext>
            </a:extLst>
          </p:cNvPr>
          <p:cNvSpPr>
            <a:spLocks noGrp="1"/>
          </p:cNvSpPr>
          <p:nvPr>
            <p:ph type="body" sz="quarter" idx="14" hasCustomPrompt="1"/>
          </p:nvPr>
        </p:nvSpPr>
        <p:spPr>
          <a:xfrm>
            <a:off x="6182017" y="3689139"/>
            <a:ext cx="4832794" cy="382749"/>
          </a:xfrm>
        </p:spPr>
        <p:txBody>
          <a:bodyPr lIns="0" anchor="b">
            <a:noAutofit/>
          </a:bodyPr>
          <a:lstStyle>
            <a:lvl1pPr marL="0" indent="0">
              <a:buNone/>
              <a:defRPr sz="1600" b="1">
                <a:latin typeface="+mj-lt"/>
                <a:cs typeface="Arial" panose="020B0604020202020204" pitchFamily="34" charset="0"/>
              </a:defRPr>
            </a:lvl1pPr>
          </a:lstStyle>
          <a:p>
            <a:pPr lvl="0"/>
            <a:r>
              <a:rPr lang="en-US" dirty="0"/>
              <a:t>Click to add title here</a:t>
            </a:r>
          </a:p>
        </p:txBody>
      </p:sp>
      <p:sp>
        <p:nvSpPr>
          <p:cNvPr id="10" name="Shape 62" title="Decorative">
            <a:extLst>
              <a:ext uri="{FF2B5EF4-FFF2-40B4-BE49-F238E27FC236}">
                <a16:creationId xmlns:a16="http://schemas.microsoft.com/office/drawing/2014/main" id="{2683CBB0-468F-4DD2-853B-FBFFA91B662E}"/>
              </a:ext>
            </a:extLst>
          </p:cNvPr>
          <p:cNvSpPr/>
          <p:nvPr userDrawn="1"/>
        </p:nvSpPr>
        <p:spPr>
          <a:xfrm flipV="1">
            <a:off x="830507" y="1194294"/>
            <a:ext cx="0" cy="4795606"/>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39708105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E84B7CE-D997-4F92-BD9D-3F9DE2782EF8}"/>
              </a:ext>
            </a:extLst>
          </p:cNvPr>
          <p:cNvSpPr>
            <a:spLocks noGrp="1"/>
          </p:cNvSpPr>
          <p:nvPr>
            <p:ph type="pic" sz="quarter" idx="10"/>
          </p:nvPr>
        </p:nvSpPr>
        <p:spPr>
          <a:xfrm>
            <a:off x="7928658" y="836271"/>
            <a:ext cx="4263342" cy="5185458"/>
          </a:xfrm>
        </p:spPr>
        <p:txBody>
          <a:bodyPr/>
          <a:lstStyle/>
          <a:p>
            <a:r>
              <a:rPr lang="en-US"/>
              <a:t>Click icon to add picture</a:t>
            </a:r>
            <a:endParaRPr lang="en-US" dirty="0"/>
          </a:p>
        </p:txBody>
      </p:sp>
      <p:sp>
        <p:nvSpPr>
          <p:cNvPr id="7" name="Text Placeholder 6" title="Decorative">
            <a:extLst>
              <a:ext uri="{FF2B5EF4-FFF2-40B4-BE49-F238E27FC236}">
                <a16:creationId xmlns:a16="http://schemas.microsoft.com/office/drawing/2014/main" id="{233D39E2-2188-4621-B115-A912A057E8AC}"/>
              </a:ext>
            </a:extLst>
          </p:cNvPr>
          <p:cNvSpPr>
            <a:spLocks noGrp="1"/>
          </p:cNvSpPr>
          <p:nvPr>
            <p:ph type="body" sz="quarter" idx="11"/>
          </p:nvPr>
        </p:nvSpPr>
        <p:spPr>
          <a:xfrm>
            <a:off x="3657597" y="836271"/>
            <a:ext cx="4262400" cy="5185458"/>
          </a:xfrm>
          <a:solidFill>
            <a:schemeClr val="accent1"/>
          </a:solidFill>
        </p:spPr>
        <p:txBody>
          <a:bodyPr lIns="252000" tIns="144000" rIns="144000">
            <a:noAutofit/>
          </a:bodyPr>
          <a:lstStyle>
            <a:lvl1pPr marL="0" indent="0">
              <a:lnSpc>
                <a:spcPct val="100000"/>
              </a:lnSpc>
              <a:buNone/>
              <a:defRPr sz="1400">
                <a:solidFill>
                  <a:schemeClr val="bg1"/>
                </a:solidFill>
                <a:latin typeface="+mn-lt"/>
                <a:cs typeface="Arial" panose="020B0604020202020204" pitchFamily="34" charset="0"/>
              </a:defRPr>
            </a:lvl1pPr>
          </a:lstStyle>
          <a:p>
            <a:pPr lvl="0"/>
            <a:r>
              <a:rPr lang="en-US"/>
              <a:t>Click to edit Master text styles</a:t>
            </a:r>
          </a:p>
        </p:txBody>
      </p:sp>
      <p:sp>
        <p:nvSpPr>
          <p:cNvPr id="2" name="Title 1">
            <a:extLst>
              <a:ext uri="{FF2B5EF4-FFF2-40B4-BE49-F238E27FC236}">
                <a16:creationId xmlns:a16="http://schemas.microsoft.com/office/drawing/2014/main" id="{110731EC-67BA-493B-B1C7-6258DD2B6042}"/>
              </a:ext>
            </a:extLst>
          </p:cNvPr>
          <p:cNvSpPr>
            <a:spLocks noGrp="1"/>
          </p:cNvSpPr>
          <p:nvPr>
            <p:ph type="title" hasCustomPrompt="1"/>
          </p:nvPr>
        </p:nvSpPr>
        <p:spPr>
          <a:xfrm>
            <a:off x="625033" y="1659770"/>
            <a:ext cx="2558005" cy="1325563"/>
          </a:xfrm>
        </p:spPr>
        <p:txBody>
          <a:bodyPr anchor="t"/>
          <a:lstStyle>
            <a:lvl1pPr algn="l">
              <a:defRPr>
                <a:latin typeface="+mj-lt"/>
              </a:defRPr>
            </a:lvl1pPr>
          </a:lstStyle>
          <a:p>
            <a:r>
              <a:rPr lang="en-US" dirty="0"/>
              <a:t>Click to </a:t>
            </a:r>
            <a:br>
              <a:rPr lang="en-US" dirty="0"/>
            </a:br>
            <a:r>
              <a:rPr lang="en-US" dirty="0"/>
              <a:t>Add Title</a:t>
            </a:r>
          </a:p>
        </p:txBody>
      </p:sp>
      <p:sp>
        <p:nvSpPr>
          <p:cNvPr id="9" name="Shape 62" title="Decorative">
            <a:extLst>
              <a:ext uri="{FF2B5EF4-FFF2-40B4-BE49-F238E27FC236}">
                <a16:creationId xmlns:a16="http://schemas.microsoft.com/office/drawing/2014/main" id="{E1A23DB6-E067-4A30-8C4B-98B452428518}"/>
              </a:ext>
            </a:extLst>
          </p:cNvPr>
          <p:cNvSpPr/>
          <p:nvPr userDrawn="1"/>
        </p:nvSpPr>
        <p:spPr>
          <a:xfrm rot="16200000" flipV="1">
            <a:off x="1756506" y="1915220"/>
            <a:ext cx="0"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32174074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7" name="Text Placeholder 6" title="Decorative">
            <a:extLst>
              <a:ext uri="{FF2B5EF4-FFF2-40B4-BE49-F238E27FC236}">
                <a16:creationId xmlns:a16="http://schemas.microsoft.com/office/drawing/2014/main" id="{233D39E2-2188-4621-B115-A912A057E8AC}"/>
              </a:ext>
            </a:extLst>
          </p:cNvPr>
          <p:cNvSpPr>
            <a:spLocks noGrp="1"/>
          </p:cNvSpPr>
          <p:nvPr>
            <p:ph type="body" sz="quarter" idx="11"/>
          </p:nvPr>
        </p:nvSpPr>
        <p:spPr>
          <a:xfrm>
            <a:off x="0" y="3206186"/>
            <a:ext cx="12192000" cy="3651813"/>
          </a:xfrm>
          <a:solidFill>
            <a:schemeClr val="accent2"/>
          </a:solidFill>
        </p:spPr>
        <p:txBody>
          <a:bodyPr lIns="5400000" tIns="216000" rIns="1800000">
            <a:noAutofit/>
          </a:bodyPr>
          <a:lstStyle>
            <a:lvl1pPr marL="0" indent="0">
              <a:lnSpc>
                <a:spcPct val="100000"/>
              </a:lnSpc>
              <a:buNone/>
              <a:defRPr sz="1400">
                <a:solidFill>
                  <a:schemeClr val="bg1"/>
                </a:solidFill>
                <a:latin typeface="+mn-lt"/>
                <a:cs typeface="Arial" panose="020B0604020202020204" pitchFamily="34" charset="0"/>
              </a:defRPr>
            </a:lvl1pPr>
          </a:lstStyle>
          <a:p>
            <a:pPr lvl="0"/>
            <a:r>
              <a:rPr lang="en-US"/>
              <a:t>Click to edit Master text styles</a:t>
            </a:r>
          </a:p>
        </p:txBody>
      </p:sp>
      <p:sp>
        <p:nvSpPr>
          <p:cNvPr id="2" name="Title 1">
            <a:extLst>
              <a:ext uri="{FF2B5EF4-FFF2-40B4-BE49-F238E27FC236}">
                <a16:creationId xmlns:a16="http://schemas.microsoft.com/office/drawing/2014/main" id="{110731EC-67BA-493B-B1C7-6258DD2B6042}"/>
              </a:ext>
            </a:extLst>
          </p:cNvPr>
          <p:cNvSpPr>
            <a:spLocks noGrp="1"/>
          </p:cNvSpPr>
          <p:nvPr>
            <p:ph type="title" hasCustomPrompt="1"/>
          </p:nvPr>
        </p:nvSpPr>
        <p:spPr>
          <a:xfrm>
            <a:off x="5278053" y="1775520"/>
            <a:ext cx="6435524" cy="1325563"/>
          </a:xfrm>
        </p:spPr>
        <p:txBody>
          <a:bodyPr anchor="b"/>
          <a:lstStyle>
            <a:lvl1pPr algn="l">
              <a:defRPr>
                <a:latin typeface="+mj-lt"/>
              </a:defRPr>
            </a:lvl1pPr>
          </a:lstStyle>
          <a:p>
            <a:r>
              <a:rPr lang="en-US" dirty="0"/>
              <a:t>Click to Add Title</a:t>
            </a:r>
          </a:p>
        </p:txBody>
      </p:sp>
      <p:sp>
        <p:nvSpPr>
          <p:cNvPr id="5"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971836" y="1"/>
            <a:ext cx="3523423" cy="3206186"/>
          </a:xfrm>
          <a:solidFill>
            <a:schemeClr val="bg1">
              <a:lumMod val="95000"/>
            </a:schemeClr>
          </a:solidFill>
        </p:spPr>
        <p:txBody>
          <a:bodyPr/>
          <a:lstStyle/>
          <a:p>
            <a:r>
              <a:rPr lang="en-US"/>
              <a:t>Click icon to add picture</a:t>
            </a:r>
            <a:endParaRPr lang="en-US" dirty="0"/>
          </a:p>
        </p:txBody>
      </p:sp>
      <p:sp>
        <p:nvSpPr>
          <p:cNvPr id="6"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2"/>
          </p:nvPr>
        </p:nvSpPr>
        <p:spPr>
          <a:xfrm>
            <a:off x="971836" y="3358587"/>
            <a:ext cx="3523423" cy="3206186"/>
          </a:xfrm>
          <a:solidFill>
            <a:schemeClr val="bg1">
              <a:lumMod val="95000"/>
            </a:schemeClr>
          </a:solidFill>
        </p:spPr>
        <p:txBody>
          <a:bodyPr/>
          <a:lstStyle/>
          <a:p>
            <a:r>
              <a:rPr lang="en-US"/>
              <a:t>Click icon to add picture</a:t>
            </a:r>
            <a:endParaRPr lang="en-US" dirty="0"/>
          </a:p>
        </p:txBody>
      </p:sp>
    </p:spTree>
    <p:extLst>
      <p:ext uri="{BB962C8B-B14F-4D97-AF65-F5344CB8AC3E}">
        <p14:creationId xmlns:p14="http://schemas.microsoft.com/office/powerpoint/2010/main" val="9972271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33D39E2-2188-4621-B115-A912A057E8AC}"/>
              </a:ext>
            </a:extLst>
          </p:cNvPr>
          <p:cNvSpPr>
            <a:spLocks noGrp="1"/>
          </p:cNvSpPr>
          <p:nvPr>
            <p:ph type="body" sz="quarter" idx="11"/>
          </p:nvPr>
        </p:nvSpPr>
        <p:spPr>
          <a:xfrm>
            <a:off x="838199" y="4586456"/>
            <a:ext cx="10349090" cy="1577281"/>
          </a:xfrm>
          <a:noFill/>
          <a:ln>
            <a:noFill/>
          </a:ln>
        </p:spPr>
        <p:txBody>
          <a:bodyPr lIns="0" tIns="216000" rIns="0">
            <a:noAutofit/>
          </a:bodyPr>
          <a:lstStyle>
            <a:lvl1pPr marL="0" indent="0" algn="ctr">
              <a:lnSpc>
                <a:spcPct val="100000"/>
              </a:lnSpc>
              <a:buNone/>
              <a:defRPr sz="1400">
                <a:latin typeface="+mn-lt"/>
                <a:cs typeface="Arial" panose="020B0604020202020204" pitchFamily="34" charset="0"/>
              </a:defRPr>
            </a:lvl1pPr>
          </a:lstStyle>
          <a:p>
            <a:pPr lvl="0"/>
            <a:r>
              <a:rPr lang="en-US"/>
              <a:t>Click to edit Master text styles</a:t>
            </a:r>
          </a:p>
        </p:txBody>
      </p:sp>
      <p:sp>
        <p:nvSpPr>
          <p:cNvPr id="2" name="Title 1">
            <a:extLst>
              <a:ext uri="{FF2B5EF4-FFF2-40B4-BE49-F238E27FC236}">
                <a16:creationId xmlns:a16="http://schemas.microsoft.com/office/drawing/2014/main" id="{110731EC-67BA-493B-B1C7-6258DD2B6042}"/>
              </a:ext>
            </a:extLst>
          </p:cNvPr>
          <p:cNvSpPr>
            <a:spLocks noGrp="1"/>
          </p:cNvSpPr>
          <p:nvPr>
            <p:ph type="title" hasCustomPrompt="1"/>
          </p:nvPr>
        </p:nvSpPr>
        <p:spPr>
          <a:xfrm>
            <a:off x="838199" y="3717212"/>
            <a:ext cx="10349089" cy="854791"/>
          </a:xfrm>
        </p:spPr>
        <p:txBody>
          <a:bodyPr lIns="0" rIns="0" anchor="b"/>
          <a:lstStyle>
            <a:lvl1pPr algn="ctr">
              <a:defRPr>
                <a:latin typeface="+mj-lt"/>
              </a:defRPr>
            </a:lvl1pPr>
          </a:lstStyle>
          <a:p>
            <a:r>
              <a:rPr lang="en-US" dirty="0"/>
              <a:t>Click to Add Title</a:t>
            </a:r>
          </a:p>
        </p:txBody>
      </p:sp>
      <p:sp>
        <p:nvSpPr>
          <p:cNvPr id="5"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838200" y="836271"/>
            <a:ext cx="10349089" cy="2516529"/>
          </a:xfrm>
          <a:solidFill>
            <a:schemeClr val="bg1">
              <a:lumMod val="95000"/>
            </a:schemeClr>
          </a:solidFill>
        </p:spPr>
        <p:txBody>
          <a:bodyPr/>
          <a:lstStyle/>
          <a:p>
            <a:r>
              <a:rPr lang="en-US"/>
              <a:t>Click icon to add picture</a:t>
            </a:r>
            <a:endParaRPr lang="en-US" dirty="0"/>
          </a:p>
        </p:txBody>
      </p:sp>
    </p:spTree>
    <p:extLst>
      <p:ext uri="{BB962C8B-B14F-4D97-AF65-F5344CB8AC3E}">
        <p14:creationId xmlns:p14="http://schemas.microsoft.com/office/powerpoint/2010/main" val="5831282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title="Decorative">
            <a:extLst>
              <a:ext uri="{FF2B5EF4-FFF2-40B4-BE49-F238E27FC236}">
                <a16:creationId xmlns:a16="http://schemas.microsoft.com/office/drawing/2014/main" id="{9DF8596F-E730-47C4-86C3-F4A9B3F78268}"/>
              </a:ext>
            </a:extLst>
          </p:cNvPr>
          <p:cNvSpPr/>
          <p:nvPr userDrawn="1"/>
        </p:nvSpPr>
        <p:spPr>
          <a:xfrm>
            <a:off x="0" y="0"/>
            <a:ext cx="4745620" cy="3428990"/>
          </a:xfrm>
          <a:prstGeom prst="rect">
            <a:avLst/>
          </a:prstGeom>
          <a:solidFill>
            <a:schemeClr val="accent2"/>
          </a:solidFill>
        </p:spPr>
        <p:txBody>
          <a:bodyPr vert="horz" lIns="252000" tIns="144000" rIns="144000" bIns="45720" rtlCol="0">
            <a:noAutofit/>
          </a:bodyPr>
          <a:lstStyle/>
          <a:p>
            <a:pPr lvl="0" indent="0">
              <a:lnSpc>
                <a:spcPct val="100000"/>
              </a:lnSpc>
              <a:spcBef>
                <a:spcPts val="1000"/>
              </a:spcBef>
              <a:buFont typeface="Arial" panose="020B0604020202020204" pitchFamily="34" charset="0"/>
              <a:buNone/>
            </a:pPr>
            <a:endParaRPr lang="en-US" sz="1400" b="0" i="0" dirty="0">
              <a:solidFill>
                <a:schemeClr val="tx2"/>
              </a:solidFill>
              <a:latin typeface="Arial" panose="020B0604020202020204" pitchFamily="34" charset="0"/>
              <a:cs typeface="Arial" panose="020B0604020202020204" pitchFamily="34" charset="0"/>
            </a:endParaRPr>
          </a:p>
        </p:txBody>
      </p:sp>
      <p:sp>
        <p:nvSpPr>
          <p:cNvPr id="5"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4745620" y="3428990"/>
            <a:ext cx="7446380" cy="3429009"/>
          </a:xfr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110731EC-67BA-493B-B1C7-6258DD2B6042}"/>
              </a:ext>
            </a:extLst>
          </p:cNvPr>
          <p:cNvSpPr>
            <a:spLocks noGrp="1"/>
          </p:cNvSpPr>
          <p:nvPr>
            <p:ph type="title" hasCustomPrompt="1"/>
          </p:nvPr>
        </p:nvSpPr>
        <p:spPr>
          <a:xfrm>
            <a:off x="838200" y="1659770"/>
            <a:ext cx="3085618" cy="1325563"/>
          </a:xfrm>
        </p:spPr>
        <p:txBody>
          <a:bodyPr lIns="0" anchor="t"/>
          <a:lstStyle>
            <a:lvl1pPr algn="l">
              <a:defRPr>
                <a:solidFill>
                  <a:schemeClr val="bg1"/>
                </a:solidFill>
                <a:latin typeface="+mj-lt"/>
              </a:defRPr>
            </a:lvl1pPr>
          </a:lstStyle>
          <a:p>
            <a:r>
              <a:rPr lang="en-US" dirty="0"/>
              <a:t>Click to </a:t>
            </a:r>
            <a:br>
              <a:rPr lang="en-US" dirty="0"/>
            </a:br>
            <a:r>
              <a:rPr lang="en-US" dirty="0"/>
              <a:t>Add Title</a:t>
            </a:r>
          </a:p>
        </p:txBody>
      </p:sp>
      <p:sp>
        <p:nvSpPr>
          <p:cNvPr id="8" name="Text Placeholder 6">
            <a:extLst>
              <a:ext uri="{FF2B5EF4-FFF2-40B4-BE49-F238E27FC236}">
                <a16:creationId xmlns:a16="http://schemas.microsoft.com/office/drawing/2014/main" id="{2E0AB4DF-4264-4631-9A72-72B25F9BEED8}"/>
              </a:ext>
            </a:extLst>
          </p:cNvPr>
          <p:cNvSpPr>
            <a:spLocks noGrp="1"/>
          </p:cNvSpPr>
          <p:nvPr>
            <p:ph type="body" sz="quarter" idx="12" hasCustomPrompt="1"/>
          </p:nvPr>
        </p:nvSpPr>
        <p:spPr>
          <a:xfrm>
            <a:off x="5359078" y="1197273"/>
            <a:ext cx="6121722" cy="382749"/>
          </a:xfrm>
        </p:spPr>
        <p:txBody>
          <a:bodyPr lIns="0" tIns="0" anchor="t">
            <a:normAutofit/>
          </a:bodyPr>
          <a:lstStyle>
            <a:lvl1pPr marL="0" indent="0">
              <a:buNone/>
              <a:defRPr sz="1600" b="1">
                <a:solidFill>
                  <a:schemeClr val="tx1"/>
                </a:solidFill>
                <a:latin typeface="+mj-lt"/>
                <a:cs typeface="Arial" panose="020B0604020202020204" pitchFamily="34" charset="0"/>
              </a:defRPr>
            </a:lvl1pPr>
          </a:lstStyle>
          <a:p>
            <a:pPr lvl="0"/>
            <a:r>
              <a:rPr lang="en-US" dirty="0"/>
              <a:t>Click to add title here</a:t>
            </a:r>
          </a:p>
        </p:txBody>
      </p:sp>
      <p:sp>
        <p:nvSpPr>
          <p:cNvPr id="9" name="Text Placeholder 3">
            <a:extLst>
              <a:ext uri="{FF2B5EF4-FFF2-40B4-BE49-F238E27FC236}">
                <a16:creationId xmlns:a16="http://schemas.microsoft.com/office/drawing/2014/main" id="{0E3F0CD0-D764-45BB-9798-E9046593B3AC}"/>
              </a:ext>
            </a:extLst>
          </p:cNvPr>
          <p:cNvSpPr>
            <a:spLocks noGrp="1"/>
          </p:cNvSpPr>
          <p:nvPr>
            <p:ph type="body" sz="quarter" idx="15"/>
          </p:nvPr>
        </p:nvSpPr>
        <p:spPr>
          <a:xfrm>
            <a:off x="5359078" y="1588155"/>
            <a:ext cx="6121722" cy="1397178"/>
          </a:xfrm>
        </p:spPr>
        <p:txBody>
          <a:bodyPr lIns="0" tIns="0">
            <a:normAutofit/>
          </a:bodyPr>
          <a:lstStyle>
            <a:lvl1pPr marL="0" indent="0">
              <a:lnSpc>
                <a:spcPct val="100000"/>
              </a:lnSpc>
              <a:buNone/>
              <a:defRPr sz="1400">
                <a:solidFill>
                  <a:schemeClr val="tx1"/>
                </a:solidFill>
              </a:defRPr>
            </a:lvl1pPr>
            <a:lvl2pPr marL="457200" indent="0">
              <a:buNone/>
              <a:defRPr sz="1200"/>
            </a:lvl2pPr>
            <a:lvl3pPr marL="914400" indent="0">
              <a:buNone/>
              <a:defRPr sz="1100"/>
            </a:lvl3pPr>
            <a:lvl4pPr>
              <a:defRPr sz="1050"/>
            </a:lvl4pPr>
            <a:lvl5pPr>
              <a:defRPr sz="1050"/>
            </a:lvl5pPr>
          </a:lstStyle>
          <a:p>
            <a:pPr lvl="0"/>
            <a:r>
              <a:rPr lang="en-US"/>
              <a:t>Click to edit Master text styles</a:t>
            </a:r>
          </a:p>
        </p:txBody>
      </p:sp>
      <p:sp>
        <p:nvSpPr>
          <p:cNvPr id="10" name="Text Placeholder 3">
            <a:extLst>
              <a:ext uri="{FF2B5EF4-FFF2-40B4-BE49-F238E27FC236}">
                <a16:creationId xmlns:a16="http://schemas.microsoft.com/office/drawing/2014/main" id="{0E3F0CD0-D764-45BB-9798-E9046593B3AC}"/>
              </a:ext>
            </a:extLst>
          </p:cNvPr>
          <p:cNvSpPr>
            <a:spLocks noGrp="1"/>
          </p:cNvSpPr>
          <p:nvPr>
            <p:ph type="body" sz="quarter" idx="16"/>
          </p:nvPr>
        </p:nvSpPr>
        <p:spPr>
          <a:xfrm>
            <a:off x="838200" y="3737092"/>
            <a:ext cx="3085618" cy="2663707"/>
          </a:xfrm>
        </p:spPr>
        <p:txBody>
          <a:bodyPr lIns="0" tIns="0">
            <a:normAutofit/>
          </a:bodyPr>
          <a:lstStyle>
            <a:lvl1pPr marL="0" indent="0">
              <a:lnSpc>
                <a:spcPct val="100000"/>
              </a:lnSpc>
              <a:buNone/>
              <a:defRPr sz="2000">
                <a:solidFill>
                  <a:schemeClr val="tx1"/>
                </a:solidFill>
              </a:defRPr>
            </a:lvl1pPr>
            <a:lvl2pPr marL="457200" indent="0">
              <a:buNone/>
              <a:defRPr sz="1200"/>
            </a:lvl2pPr>
            <a:lvl3pPr marL="914400" indent="0">
              <a:buNone/>
              <a:defRPr sz="1100"/>
            </a:lvl3pPr>
            <a:lvl4pPr>
              <a:defRPr sz="1050"/>
            </a:lvl4pPr>
            <a:lvl5pPr>
              <a:defRPr sz="1050"/>
            </a:lvl5pPr>
          </a:lstStyle>
          <a:p>
            <a:pPr lvl="0"/>
            <a:r>
              <a:rPr lang="en-US"/>
              <a:t>Click to edit Master text styles</a:t>
            </a:r>
          </a:p>
        </p:txBody>
      </p:sp>
    </p:spTree>
    <p:extLst>
      <p:ext uri="{BB962C8B-B14F-4D97-AF65-F5344CB8AC3E}">
        <p14:creationId xmlns:p14="http://schemas.microsoft.com/office/powerpoint/2010/main" val="33363622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Picture Placeholder 4" title="Decorative">
            <a:extLst>
              <a:ext uri="{FF2B5EF4-FFF2-40B4-BE49-F238E27FC236}">
                <a16:creationId xmlns:a16="http://schemas.microsoft.com/office/drawing/2014/main" id="{9B9B3BD2-24FF-4E30-B0DA-4DCD6E57D9FC}"/>
              </a:ext>
            </a:extLst>
          </p:cNvPr>
          <p:cNvSpPr>
            <a:spLocks noGrp="1"/>
          </p:cNvSpPr>
          <p:nvPr>
            <p:ph type="pic" sz="quarter" idx="10"/>
          </p:nvPr>
        </p:nvSpPr>
        <p:spPr>
          <a:xfrm>
            <a:off x="0" y="0"/>
            <a:ext cx="12192000" cy="6858000"/>
          </a:xfr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C7F92C0C-7E68-45AE-8824-6858C6874760}"/>
              </a:ext>
            </a:extLst>
          </p:cNvPr>
          <p:cNvSpPr>
            <a:spLocks noGrp="1"/>
          </p:cNvSpPr>
          <p:nvPr>
            <p:ph type="title" hasCustomPrompt="1"/>
          </p:nvPr>
        </p:nvSpPr>
        <p:spPr>
          <a:xfrm>
            <a:off x="2282502" y="4973519"/>
            <a:ext cx="7299618" cy="1440000"/>
          </a:xfrm>
          <a:solidFill>
            <a:schemeClr val="accent1"/>
          </a:solidFill>
        </p:spPr>
        <p:txBody>
          <a:bodyPr lIns="216000">
            <a:normAutofit/>
          </a:bodyPr>
          <a:lstStyle>
            <a:lvl1pPr algn="ctr">
              <a:defRPr sz="4000">
                <a:solidFill>
                  <a:schemeClr val="bg1"/>
                </a:solidFill>
                <a:latin typeface="+mj-lt"/>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953602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with Image">
    <p:bg>
      <p:bgPr>
        <a:solidFill>
          <a:schemeClr val="accent1"/>
        </a:solidFill>
        <a:effectLst/>
      </p:bgPr>
    </p:bg>
    <p:spTree>
      <p:nvGrpSpPr>
        <p:cNvPr id="1" name=""/>
        <p:cNvGrpSpPr/>
        <p:nvPr/>
      </p:nvGrpSpPr>
      <p:grpSpPr>
        <a:xfrm>
          <a:off x="0" y="0"/>
          <a:ext cx="0" cy="0"/>
          <a:chOff x="0" y="0"/>
          <a:chExt cx="0" cy="0"/>
        </a:xfrm>
      </p:grpSpPr>
      <p:sp>
        <p:nvSpPr>
          <p:cNvPr id="7"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0"/>
          </p:nvPr>
        </p:nvSpPr>
        <p:spPr>
          <a:xfrm>
            <a:off x="5295899" y="4288"/>
            <a:ext cx="6896100" cy="6853712"/>
          </a:xfrm>
          <a:solidFill>
            <a:schemeClr val="bg1">
              <a:lumMod val="95000"/>
            </a:schemeClr>
          </a:solidFill>
        </p:spPr>
        <p:txBody>
          <a:bodyPr/>
          <a:lstStyle/>
          <a:p>
            <a:r>
              <a:rPr lang="en-US"/>
              <a:t>Click icon to add picture</a:t>
            </a:r>
            <a:endParaRPr lang="en-US" dirty="0"/>
          </a:p>
        </p:txBody>
      </p:sp>
      <p:sp>
        <p:nvSpPr>
          <p:cNvPr id="9" name="Rectangle 8">
            <a:extLst>
              <a:ext uri="{FF2B5EF4-FFF2-40B4-BE49-F238E27FC236}">
                <a16:creationId xmlns:a16="http://schemas.microsoft.com/office/drawing/2014/main" id="{38CBA09E-664D-42AC-81A8-E6756A655750}"/>
              </a:ext>
            </a:extLst>
          </p:cNvPr>
          <p:cNvSpPr/>
          <p:nvPr userDrawn="1"/>
        </p:nvSpPr>
        <p:spPr>
          <a:xfrm>
            <a:off x="0" y="1539433"/>
            <a:ext cx="8866207" cy="53185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title="Decorative"/>
          <p:cNvSpPr/>
          <p:nvPr userDrawn="1"/>
        </p:nvSpPr>
        <p:spPr>
          <a:xfrm>
            <a:off x="0" y="0"/>
            <a:ext cx="5295899" cy="68580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798690" y="2040520"/>
            <a:ext cx="4120444" cy="1818655"/>
          </a:xfrm>
        </p:spPr>
        <p:txBody>
          <a:bodyPr anchor="b">
            <a:noAutofit/>
          </a:bodyPr>
          <a:lstStyle>
            <a:lvl1pPr algn="l">
              <a:defRPr sz="5000" b="1">
                <a:solidFill>
                  <a:schemeClr val="bg1"/>
                </a:solidFill>
                <a:latin typeface="+mj-lt"/>
              </a:defRPr>
            </a:lvl1pPr>
          </a:lstStyle>
          <a:p>
            <a:r>
              <a:rPr lang="en-US" dirty="0"/>
              <a:t>CLICK TO ADD TITLE</a:t>
            </a:r>
          </a:p>
        </p:txBody>
      </p:sp>
      <p:sp>
        <p:nvSpPr>
          <p:cNvPr id="10" name="Text Placeholder 12">
            <a:extLst>
              <a:ext uri="{FF2B5EF4-FFF2-40B4-BE49-F238E27FC236}">
                <a16:creationId xmlns:a16="http://schemas.microsoft.com/office/drawing/2014/main" id="{1221857D-ECFA-4D4D-91DF-E36500791501}"/>
              </a:ext>
            </a:extLst>
          </p:cNvPr>
          <p:cNvSpPr>
            <a:spLocks noGrp="1"/>
          </p:cNvSpPr>
          <p:nvPr>
            <p:ph type="body" sz="quarter" idx="15" hasCustomPrompt="1"/>
          </p:nvPr>
        </p:nvSpPr>
        <p:spPr>
          <a:xfrm>
            <a:off x="798690" y="4031658"/>
            <a:ext cx="4120443" cy="338549"/>
          </a:xfrm>
        </p:spPr>
        <p:txBody>
          <a:bodyPr>
            <a:normAutofit/>
          </a:bodyPr>
          <a:lstStyle>
            <a:lvl1pPr marL="0" indent="0" algn="l">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11" name="Shape 62" title="Decorative">
            <a:extLst>
              <a:ext uri="{FF2B5EF4-FFF2-40B4-BE49-F238E27FC236}">
                <a16:creationId xmlns:a16="http://schemas.microsoft.com/office/drawing/2014/main" id="{E1A23DB6-E067-4A30-8C4B-98B452428518}"/>
              </a:ext>
            </a:extLst>
          </p:cNvPr>
          <p:cNvSpPr/>
          <p:nvPr userDrawn="1"/>
        </p:nvSpPr>
        <p:spPr>
          <a:xfrm rot="16200000" flipV="1">
            <a:off x="1893092" y="2764774"/>
            <a:ext cx="0" cy="2188806"/>
          </a:xfrm>
          <a:prstGeom prst="line">
            <a:avLst/>
          </a:prstGeom>
          <a:ln w="25400">
            <a:solidFill>
              <a:schemeClr val="bg1"/>
            </a:solidFill>
            <a:miter lim="400000"/>
          </a:ln>
        </p:spPr>
        <p:txBody>
          <a:bodyPr lIns="19050" tIns="19050" rIns="19050" bIns="19050" anchor="ctr"/>
          <a:lstStyle/>
          <a:p>
            <a:pPr algn="l">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15588500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5" name="Picture Placeholder 4" title="Decorative">
            <a:extLst>
              <a:ext uri="{FF2B5EF4-FFF2-40B4-BE49-F238E27FC236}">
                <a16:creationId xmlns:a16="http://schemas.microsoft.com/office/drawing/2014/main" id="{9B9B3BD2-24FF-4E30-B0DA-4DCD6E57D9FC}"/>
              </a:ext>
            </a:extLst>
          </p:cNvPr>
          <p:cNvSpPr>
            <a:spLocks noGrp="1"/>
          </p:cNvSpPr>
          <p:nvPr>
            <p:ph type="pic" sz="quarter" idx="10"/>
          </p:nvPr>
        </p:nvSpPr>
        <p:spPr>
          <a:xfrm>
            <a:off x="0" y="0"/>
            <a:ext cx="12192000" cy="6858000"/>
          </a:xfrm>
        </p:spPr>
        <p:txBody>
          <a:bodyPr/>
          <a:lstStyle/>
          <a:p>
            <a:r>
              <a:rPr lang="en-US"/>
              <a:t>Click icon to add picture</a:t>
            </a:r>
            <a:endParaRPr lang="en-US" dirty="0"/>
          </a:p>
        </p:txBody>
      </p:sp>
    </p:spTree>
    <p:extLst>
      <p:ext uri="{BB962C8B-B14F-4D97-AF65-F5344CB8AC3E}">
        <p14:creationId xmlns:p14="http://schemas.microsoft.com/office/powerpoint/2010/main" val="26320271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6858000"/>
          </a:xfrm>
        </p:spPr>
        <p:txBody>
          <a:bodyPr/>
          <a:lstStyle/>
          <a:p>
            <a:r>
              <a:rPr lang="en-US"/>
              <a:t>Click icon to add picture</a:t>
            </a:r>
            <a:endParaRPr lang="en-US" dirty="0"/>
          </a:p>
        </p:txBody>
      </p:sp>
      <p:sp>
        <p:nvSpPr>
          <p:cNvPr id="5" name="Text Placeholder 12">
            <a:extLst>
              <a:ext uri="{FF2B5EF4-FFF2-40B4-BE49-F238E27FC236}">
                <a16:creationId xmlns:a16="http://schemas.microsoft.com/office/drawing/2014/main" id="{89A80859-BDA6-44AA-A750-4E06108B9B2B}"/>
              </a:ext>
            </a:extLst>
          </p:cNvPr>
          <p:cNvSpPr>
            <a:spLocks noGrp="1"/>
          </p:cNvSpPr>
          <p:nvPr>
            <p:ph type="body" sz="quarter" idx="14"/>
          </p:nvPr>
        </p:nvSpPr>
        <p:spPr>
          <a:xfrm>
            <a:off x="4887474" y="3665204"/>
            <a:ext cx="7304526" cy="2196780"/>
          </a:xfrm>
          <a:solidFill>
            <a:schemeClr val="accent1"/>
          </a:solidFill>
        </p:spPr>
        <p:txBody>
          <a:bodyPr lIns="274320" tIns="182880" rIns="182880" bIns="182880" anchor="ctr">
            <a:normAutofit/>
          </a:bodyPr>
          <a:lstStyle>
            <a:lvl1pPr marL="0" indent="0" algn="l" defTabSz="914400" rtl="0" eaLnBrk="1" latinLnBrk="0" hangingPunct="1">
              <a:lnSpc>
                <a:spcPct val="90000"/>
              </a:lnSpc>
              <a:spcBef>
                <a:spcPct val="0"/>
              </a:spcBef>
              <a:buNone/>
              <a:defRPr lang="en-US" sz="4000" b="1" i="0" kern="1200" spc="-150" dirty="0">
                <a:solidFill>
                  <a:schemeClr val="bg1"/>
                </a:solidFill>
                <a:latin typeface="+mj-lt"/>
                <a:ea typeface="+mj-ea"/>
                <a:cs typeface="Gill Sans" panose="020B0502020104020203" pitchFamily="34" charset="-79"/>
              </a:defRPr>
            </a:lvl1pPr>
          </a:lstStyle>
          <a:p>
            <a:pPr lvl="0"/>
            <a:r>
              <a:rPr lang="en-US"/>
              <a:t>Click to edit Master text styles</a:t>
            </a:r>
          </a:p>
        </p:txBody>
      </p:sp>
      <p:sp>
        <p:nvSpPr>
          <p:cNvPr id="6" name="Shape 62" title="Decorative">
            <a:extLst>
              <a:ext uri="{FF2B5EF4-FFF2-40B4-BE49-F238E27FC236}">
                <a16:creationId xmlns:a16="http://schemas.microsoft.com/office/drawing/2014/main" id="{E1A23DB6-E067-4A30-8C4B-98B452428518}"/>
              </a:ext>
            </a:extLst>
          </p:cNvPr>
          <p:cNvSpPr/>
          <p:nvPr userDrawn="1"/>
        </p:nvSpPr>
        <p:spPr>
          <a:xfrm flipV="1">
            <a:off x="4887473" y="3665204"/>
            <a:ext cx="1"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4259740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6858000"/>
          </a:xfrm>
        </p:spPr>
        <p:txBody>
          <a:bodyPr/>
          <a:lstStyle/>
          <a:p>
            <a:r>
              <a:rPr lang="en-US"/>
              <a:t>Click icon to add picture</a:t>
            </a:r>
            <a:endParaRPr lang="en-US" dirty="0"/>
          </a:p>
        </p:txBody>
      </p:sp>
      <p:sp>
        <p:nvSpPr>
          <p:cNvPr id="3" name="Text Placeholder 12">
            <a:extLst>
              <a:ext uri="{FF2B5EF4-FFF2-40B4-BE49-F238E27FC236}">
                <a16:creationId xmlns:a16="http://schemas.microsoft.com/office/drawing/2014/main" id="{89A80859-BDA6-44AA-A750-4E06108B9B2B}"/>
              </a:ext>
            </a:extLst>
          </p:cNvPr>
          <p:cNvSpPr>
            <a:spLocks noGrp="1"/>
          </p:cNvSpPr>
          <p:nvPr>
            <p:ph type="body" sz="quarter" idx="14"/>
          </p:nvPr>
        </p:nvSpPr>
        <p:spPr>
          <a:xfrm>
            <a:off x="4887474" y="3665204"/>
            <a:ext cx="7304526" cy="2196780"/>
          </a:xfrm>
          <a:solidFill>
            <a:schemeClr val="accent2"/>
          </a:solidFill>
        </p:spPr>
        <p:txBody>
          <a:bodyPr lIns="274320" tIns="182880" rIns="182880" bIns="182880" anchor="ctr">
            <a:normAutofit/>
          </a:bodyPr>
          <a:lstStyle>
            <a:lvl1pPr marL="0" indent="0" algn="l" defTabSz="914400" rtl="0" eaLnBrk="1" latinLnBrk="0" hangingPunct="1">
              <a:lnSpc>
                <a:spcPct val="90000"/>
              </a:lnSpc>
              <a:spcBef>
                <a:spcPct val="0"/>
              </a:spcBef>
              <a:buNone/>
              <a:defRPr lang="en-US" sz="4000" b="1" i="0" kern="1200" spc="-150" dirty="0">
                <a:solidFill>
                  <a:schemeClr val="bg1"/>
                </a:solidFill>
                <a:latin typeface="+mj-lt"/>
                <a:ea typeface="+mj-ea"/>
                <a:cs typeface="Gill Sans" panose="020B0502020104020203" pitchFamily="34" charset="-79"/>
              </a:defRPr>
            </a:lvl1pPr>
          </a:lstStyle>
          <a:p>
            <a:pPr lvl="0"/>
            <a:r>
              <a:rPr lang="en-US"/>
              <a:t>Click to edit Master text styles</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flipV="1">
            <a:off x="4887473" y="3665204"/>
            <a:ext cx="1" cy="2188805"/>
          </a:xfrm>
          <a:prstGeom prst="line">
            <a:avLst/>
          </a:prstGeom>
          <a:ln w="76200">
            <a:solidFill>
              <a:schemeClr val="accent2">
                <a:lumMod val="75000"/>
                <a:lumOff val="25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29559417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0_Custom Layout">
    <p:bg>
      <p:bgPr>
        <a:solidFill>
          <a:schemeClr val="accent1"/>
        </a:solidFill>
        <a:effectLst/>
      </p:bgPr>
    </p:bg>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5497975"/>
          </a:xfrm>
        </p:spPr>
        <p:txBody>
          <a:bodyPr/>
          <a:lstStyle/>
          <a:p>
            <a:r>
              <a:rPr lang="en-US"/>
              <a:t>Click icon to add picture</a:t>
            </a:r>
            <a:endParaRPr lang="en-US" dirty="0"/>
          </a:p>
        </p:txBody>
      </p:sp>
      <p:sp>
        <p:nvSpPr>
          <p:cNvPr id="3" name="Title 4">
            <a:extLst>
              <a:ext uri="{FF2B5EF4-FFF2-40B4-BE49-F238E27FC236}">
                <a16:creationId xmlns:a16="http://schemas.microsoft.com/office/drawing/2014/main" id="{8DF09845-7890-4D10-A53B-2A4D05316878}"/>
              </a:ext>
            </a:extLst>
          </p:cNvPr>
          <p:cNvSpPr>
            <a:spLocks noGrp="1"/>
          </p:cNvSpPr>
          <p:nvPr>
            <p:ph type="title"/>
          </p:nvPr>
        </p:nvSpPr>
        <p:spPr>
          <a:xfrm>
            <a:off x="853440" y="5688402"/>
            <a:ext cx="8717280" cy="823070"/>
          </a:xfrm>
          <a:noFill/>
        </p:spPr>
        <p:txBody>
          <a:bodyPr lIns="0"/>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61472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Custom Layout">
    <p:bg>
      <p:bgPr>
        <a:solidFill>
          <a:schemeClr val="accent1"/>
        </a:solidFill>
        <a:effectLst/>
      </p:bgPr>
    </p:bg>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680013"/>
            <a:ext cx="12192000" cy="5497975"/>
          </a:xfrm>
        </p:spPr>
        <p:txBody>
          <a:bodyPr/>
          <a:lstStyle/>
          <a:p>
            <a:r>
              <a:rPr lang="en-US"/>
              <a:t>Click icon to add picture</a:t>
            </a:r>
            <a:endParaRPr lang="en-US" dirty="0"/>
          </a:p>
        </p:txBody>
      </p:sp>
    </p:spTree>
    <p:extLst>
      <p:ext uri="{BB962C8B-B14F-4D97-AF65-F5344CB8AC3E}">
        <p14:creationId xmlns:p14="http://schemas.microsoft.com/office/powerpoint/2010/main" val="21259541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Custom Layout">
    <p:bg>
      <p:bgPr>
        <a:solidFill>
          <a:schemeClr val="accent2"/>
        </a:solidFill>
        <a:effectLst/>
      </p:bgPr>
    </p:bg>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5497975"/>
          </a:xfrm>
        </p:spPr>
        <p:txBody>
          <a:bodyPr/>
          <a:lstStyle/>
          <a:p>
            <a:r>
              <a:rPr lang="en-US"/>
              <a:t>Click icon to add picture</a:t>
            </a:r>
            <a:endParaRPr lang="en-US" dirty="0"/>
          </a:p>
        </p:txBody>
      </p:sp>
      <p:sp>
        <p:nvSpPr>
          <p:cNvPr id="3" name="Title 4">
            <a:extLst>
              <a:ext uri="{FF2B5EF4-FFF2-40B4-BE49-F238E27FC236}">
                <a16:creationId xmlns:a16="http://schemas.microsoft.com/office/drawing/2014/main" id="{8DF09845-7890-4D10-A53B-2A4D05316878}"/>
              </a:ext>
            </a:extLst>
          </p:cNvPr>
          <p:cNvSpPr>
            <a:spLocks noGrp="1"/>
          </p:cNvSpPr>
          <p:nvPr>
            <p:ph type="title"/>
          </p:nvPr>
        </p:nvSpPr>
        <p:spPr>
          <a:xfrm>
            <a:off x="853440" y="5688402"/>
            <a:ext cx="8717280" cy="823070"/>
          </a:xfrm>
          <a:noFill/>
        </p:spPr>
        <p:txBody>
          <a:bodyPr lIns="0"/>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843891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Custom Layout">
    <p:bg>
      <p:bgPr>
        <a:solidFill>
          <a:schemeClr val="accent2"/>
        </a:solidFill>
        <a:effectLst/>
      </p:bgPr>
    </p:bg>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680013"/>
            <a:ext cx="12192000" cy="5497975"/>
          </a:xfrm>
        </p:spPr>
        <p:txBody>
          <a:bodyPr/>
          <a:lstStyle/>
          <a:p>
            <a:r>
              <a:rPr lang="en-US"/>
              <a:t>Click icon to add picture</a:t>
            </a:r>
            <a:endParaRPr lang="en-US" dirty="0"/>
          </a:p>
        </p:txBody>
      </p:sp>
    </p:spTree>
    <p:extLst>
      <p:ext uri="{BB962C8B-B14F-4D97-AF65-F5344CB8AC3E}">
        <p14:creationId xmlns:p14="http://schemas.microsoft.com/office/powerpoint/2010/main" val="3382582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6857999"/>
          </a:xfrm>
        </p:spPr>
        <p:txBody>
          <a:bodyPr/>
          <a:lstStyle/>
          <a:p>
            <a:r>
              <a:rPr lang="en-US"/>
              <a:t>Click icon to add picture</a:t>
            </a:r>
            <a:endParaRPr lang="en-US" dirty="0"/>
          </a:p>
        </p:txBody>
      </p:sp>
      <p:sp>
        <p:nvSpPr>
          <p:cNvPr id="5" name="Rectangle 4"/>
          <p:cNvSpPr/>
          <p:nvPr userDrawn="1"/>
        </p:nvSpPr>
        <p:spPr>
          <a:xfrm>
            <a:off x="0" y="4735870"/>
            <a:ext cx="12192000" cy="150043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4">
            <a:extLst>
              <a:ext uri="{FF2B5EF4-FFF2-40B4-BE49-F238E27FC236}">
                <a16:creationId xmlns:a16="http://schemas.microsoft.com/office/drawing/2014/main" id="{7EBB9618-FC05-4C85-8241-A1EFCE8127AD}"/>
              </a:ext>
            </a:extLst>
          </p:cNvPr>
          <p:cNvSpPr>
            <a:spLocks noGrp="1"/>
          </p:cNvSpPr>
          <p:nvPr>
            <p:ph type="title"/>
          </p:nvPr>
        </p:nvSpPr>
        <p:spPr>
          <a:xfrm>
            <a:off x="695396" y="5074550"/>
            <a:ext cx="8717280" cy="823070"/>
          </a:xfrm>
          <a:noFill/>
        </p:spPr>
        <p:txBody>
          <a:bodyPr lIns="0"/>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36611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6857999"/>
          </a:xfrm>
        </p:spPr>
        <p:txBody>
          <a:bodyPr/>
          <a:lstStyle/>
          <a:p>
            <a:r>
              <a:rPr lang="en-US"/>
              <a:t>Click icon to add picture</a:t>
            </a:r>
            <a:endParaRPr lang="en-US" dirty="0"/>
          </a:p>
        </p:txBody>
      </p:sp>
      <p:sp>
        <p:nvSpPr>
          <p:cNvPr id="5" name="Rectangle 4" title="Decorative"/>
          <p:cNvSpPr/>
          <p:nvPr userDrawn="1"/>
        </p:nvSpPr>
        <p:spPr>
          <a:xfrm>
            <a:off x="0" y="4735870"/>
            <a:ext cx="12192000" cy="1500431"/>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4">
            <a:extLst>
              <a:ext uri="{FF2B5EF4-FFF2-40B4-BE49-F238E27FC236}">
                <a16:creationId xmlns:a16="http://schemas.microsoft.com/office/drawing/2014/main" id="{7EBB9618-FC05-4C85-8241-A1EFCE8127AD}"/>
              </a:ext>
            </a:extLst>
          </p:cNvPr>
          <p:cNvSpPr>
            <a:spLocks noGrp="1"/>
          </p:cNvSpPr>
          <p:nvPr>
            <p:ph type="title"/>
          </p:nvPr>
        </p:nvSpPr>
        <p:spPr>
          <a:xfrm>
            <a:off x="695396" y="5074550"/>
            <a:ext cx="8717280" cy="823070"/>
          </a:xfrm>
          <a:noFill/>
        </p:spPr>
        <p:txBody>
          <a:bodyPr lIns="0"/>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017970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4" name="Picture Placeholder 4" title="Decorative">
            <a:extLst>
              <a:ext uri="{FF2B5EF4-FFF2-40B4-BE49-F238E27FC236}">
                <a16:creationId xmlns:a16="http://schemas.microsoft.com/office/drawing/2014/main" id="{8DE1C71F-8DD3-4FFB-B233-CF08AE5260F8}"/>
              </a:ext>
            </a:extLst>
          </p:cNvPr>
          <p:cNvSpPr>
            <a:spLocks noGrp="1"/>
          </p:cNvSpPr>
          <p:nvPr>
            <p:ph type="pic" sz="quarter" idx="10"/>
          </p:nvPr>
        </p:nvSpPr>
        <p:spPr>
          <a:xfrm>
            <a:off x="0" y="0"/>
            <a:ext cx="12192000" cy="6857999"/>
          </a:xfrm>
        </p:spPr>
        <p:txBody>
          <a:bodyPr/>
          <a:lstStyle/>
          <a:p>
            <a:r>
              <a:rPr lang="en-US"/>
              <a:t>Click icon to add picture</a:t>
            </a:r>
            <a:endParaRPr lang="en-US" dirty="0"/>
          </a:p>
        </p:txBody>
      </p:sp>
      <p:sp>
        <p:nvSpPr>
          <p:cNvPr id="5" name="Rectangle 4" title="Decorative"/>
          <p:cNvSpPr/>
          <p:nvPr userDrawn="1"/>
        </p:nvSpPr>
        <p:spPr>
          <a:xfrm>
            <a:off x="0" y="4735870"/>
            <a:ext cx="12192000" cy="1500431"/>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4">
            <a:extLst>
              <a:ext uri="{FF2B5EF4-FFF2-40B4-BE49-F238E27FC236}">
                <a16:creationId xmlns:a16="http://schemas.microsoft.com/office/drawing/2014/main" id="{7EBB9618-FC05-4C85-8241-A1EFCE8127AD}"/>
              </a:ext>
            </a:extLst>
          </p:cNvPr>
          <p:cNvSpPr>
            <a:spLocks noGrp="1"/>
          </p:cNvSpPr>
          <p:nvPr>
            <p:ph type="title"/>
          </p:nvPr>
        </p:nvSpPr>
        <p:spPr>
          <a:xfrm>
            <a:off x="695396" y="5074550"/>
            <a:ext cx="8717280" cy="823070"/>
          </a:xfrm>
          <a:noFill/>
        </p:spPr>
        <p:txBody>
          <a:bodyPr lIns="0"/>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263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8"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3872090" y="2905535"/>
            <a:ext cx="4120444" cy="891250"/>
          </a:xfrm>
        </p:spPr>
        <p:txBody>
          <a:bodyPr anchor="t">
            <a:noAutofit/>
          </a:bodyPr>
          <a:lstStyle>
            <a:lvl1pPr algn="ctr">
              <a:defRPr sz="5000" b="1">
                <a:solidFill>
                  <a:schemeClr val="bg1"/>
                </a:solidFill>
                <a:latin typeface="+mj-lt"/>
              </a:defRPr>
            </a:lvl1pPr>
          </a:lstStyle>
          <a:p>
            <a:r>
              <a:rPr lang="en-US" dirty="0"/>
              <a:t>THANK YOU</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3872090" y="3993558"/>
            <a:ext cx="4120443" cy="338549"/>
          </a:xfrm>
        </p:spPr>
        <p:txBody>
          <a:bodyPr>
            <a:normAutofit/>
          </a:bodyPr>
          <a:lstStyle>
            <a:lvl1pPr marL="0" indent="0" algn="ctr">
              <a:buNone/>
              <a:defRPr sz="1600" spc="300">
                <a:solidFill>
                  <a:schemeClr val="bg1"/>
                </a:solidFill>
                <a:latin typeface="+mn-lt"/>
                <a:cs typeface="Arial" panose="020B0604020202020204" pitchFamily="34" charset="0"/>
              </a:defRPr>
            </a:lvl1pPr>
          </a:lstStyle>
          <a:p>
            <a:pPr lvl="0"/>
            <a:r>
              <a:rPr lang="en-US" dirty="0"/>
              <a:t>WWW.WEBSITENAME.COM</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rot="16200000" flipV="1">
            <a:off x="5932310" y="2726675"/>
            <a:ext cx="1" cy="2188805"/>
          </a:xfrm>
          <a:prstGeom prst="line">
            <a:avLst/>
          </a:prstGeom>
          <a:ln w="254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2" name="Rectangle 1" title="Decorative"/>
          <p:cNvSpPr/>
          <p:nvPr userDrawn="1"/>
        </p:nvSpPr>
        <p:spPr>
          <a:xfrm>
            <a:off x="3872089" y="860778"/>
            <a:ext cx="4120444" cy="5136445"/>
          </a:xfrm>
          <a:prstGeom prst="rect">
            <a:avLst/>
          </a:prstGeom>
          <a:no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916583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bg1"/>
        </a:solidFill>
        <a:effectLst/>
      </p:bgPr>
    </p:bg>
    <p:spTree>
      <p:nvGrpSpPr>
        <p:cNvPr id="1" name=""/>
        <p:cNvGrpSpPr/>
        <p:nvPr/>
      </p:nvGrpSpPr>
      <p:grpSpPr>
        <a:xfrm>
          <a:off x="0" y="0"/>
          <a:ext cx="0" cy="0"/>
          <a:chOff x="0" y="0"/>
          <a:chExt cx="0" cy="0"/>
        </a:xfrm>
      </p:grpSpPr>
      <p:grpSp>
        <p:nvGrpSpPr>
          <p:cNvPr id="3" name="Group 2"/>
          <p:cNvGrpSpPr/>
          <p:nvPr userDrawn="1"/>
        </p:nvGrpSpPr>
        <p:grpSpPr>
          <a:xfrm>
            <a:off x="3413895" y="419827"/>
            <a:ext cx="7939904" cy="6018346"/>
            <a:chOff x="8585200" y="440266"/>
            <a:chExt cx="14753564" cy="11183013"/>
          </a:xfrm>
        </p:grpSpPr>
        <p:sp>
          <p:nvSpPr>
            <p:cNvPr id="5" name="Dikdörtgen" title="Decorative"/>
            <p:cNvSpPr/>
            <p:nvPr userDrawn="1"/>
          </p:nvSpPr>
          <p:spPr>
            <a:xfrm>
              <a:off x="8585200" y="440266"/>
              <a:ext cx="6156127" cy="9967848"/>
            </a:xfrm>
            <a:prstGeom prst="rect">
              <a:avLst/>
            </a:prstGeom>
            <a:solidFill>
              <a:srgbClr val="1F1F2A">
                <a:alpha val="13798"/>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6" name="IMAGE PLACEHOLDER" title="Decorative"/>
            <p:cNvSpPr/>
            <p:nvPr userDrawn="1"/>
          </p:nvSpPr>
          <p:spPr>
            <a:xfrm>
              <a:off x="10168466" y="1092200"/>
              <a:ext cx="13170298" cy="10531079"/>
            </a:xfrm>
            <a:prstGeom prst="rect">
              <a:avLst/>
            </a:prstGeom>
            <a:solidFill>
              <a:schemeClr val="accent2"/>
            </a:solidFill>
            <a:ln w="12700">
              <a:miter lim="400000"/>
            </a:ln>
            <a:extLst>
              <a:ext uri="{C572A759-6A51-4108-AA02-DFA0A04FC94B}">
                <ma14:wrappingTextBoxFlag xmlns="" xmlns:ma14="http://schemas.microsoft.com/office/mac/drawingml/2011/main" val="1"/>
              </a:ext>
            </a:extLst>
          </p:spPr>
          <p:txBody>
            <a:bodyPr lIns="0" tIns="0" rIns="0" bIns="0" anchor="ctr"/>
            <a:lstStyle>
              <a:lvl1pPr>
                <a:defRPr b="0">
                  <a:solidFill>
                    <a:srgbClr val="F3F3F3"/>
                  </a:solidFill>
                  <a:latin typeface="Raleway"/>
                  <a:ea typeface="Raleway"/>
                  <a:cs typeface="Raleway"/>
                  <a:sym typeface="Raleway"/>
                </a:defRPr>
              </a:lvl1pPr>
            </a:lstStyle>
            <a:p>
              <a:endParaRPr dirty="0"/>
            </a:p>
          </p:txBody>
        </p:sp>
      </p:grpSp>
      <p:sp>
        <p:nvSpPr>
          <p:cNvPr id="4" name="Text Placeholder 3">
            <a:extLst>
              <a:ext uri="{FF2B5EF4-FFF2-40B4-BE49-F238E27FC236}">
                <a16:creationId xmlns:a16="http://schemas.microsoft.com/office/drawing/2014/main" id="{D3710961-EE19-42C5-8B1B-B6C986226248}"/>
              </a:ext>
            </a:extLst>
          </p:cNvPr>
          <p:cNvSpPr>
            <a:spLocks noGrp="1"/>
          </p:cNvSpPr>
          <p:nvPr>
            <p:ph type="body" sz="quarter" idx="10" hasCustomPrompt="1"/>
          </p:nvPr>
        </p:nvSpPr>
        <p:spPr>
          <a:xfrm>
            <a:off x="838200" y="369027"/>
            <a:ext cx="2489200" cy="3124200"/>
          </a:xfrm>
        </p:spPr>
        <p:txBody>
          <a:bodyPr tIns="0" bIns="0" anchor="b">
            <a:noAutofit/>
          </a:bodyPr>
          <a:lstStyle>
            <a:lvl1pPr marL="0" indent="0" algn="r">
              <a:buNone/>
              <a:defRPr sz="30000">
                <a:solidFill>
                  <a:schemeClr val="accent2">
                    <a:lumMod val="75000"/>
                    <a:lumOff val="25000"/>
                    <a:alpha val="20000"/>
                  </a:schemeClr>
                </a:solidFill>
                <a:latin typeface="+mj-lt"/>
                <a:cs typeface="Arial" panose="020B0604020202020204" pitchFamily="34" charset="0"/>
              </a:defRPr>
            </a:lvl1pPr>
          </a:lstStyle>
          <a:p>
            <a:pPr lvl="0"/>
            <a:r>
              <a:rPr lang="en-US" dirty="0"/>
              <a:t>1</a:t>
            </a:r>
          </a:p>
        </p:txBody>
      </p:sp>
      <p:sp>
        <p:nvSpPr>
          <p:cNvPr id="2" name="Title 1">
            <a:extLst>
              <a:ext uri="{FF2B5EF4-FFF2-40B4-BE49-F238E27FC236}">
                <a16:creationId xmlns:a16="http://schemas.microsoft.com/office/drawing/2014/main" id="{D7C2A57E-453E-4CB0-8392-79C88345290A}"/>
              </a:ext>
            </a:extLst>
          </p:cNvPr>
          <p:cNvSpPr>
            <a:spLocks noGrp="1"/>
          </p:cNvSpPr>
          <p:nvPr>
            <p:ph type="title" hasCustomPrompt="1"/>
          </p:nvPr>
        </p:nvSpPr>
        <p:spPr>
          <a:xfrm>
            <a:off x="4571575" y="4500560"/>
            <a:ext cx="6536692" cy="1325563"/>
          </a:xfrm>
        </p:spPr>
        <p:txBody>
          <a:bodyPr>
            <a:normAutofit/>
          </a:bodyPr>
          <a:lstStyle>
            <a:lvl1pPr>
              <a:defRPr sz="6000" b="1">
                <a:solidFill>
                  <a:schemeClr val="bg1"/>
                </a:solidFill>
                <a:latin typeface="+mj-lt"/>
              </a:defRPr>
            </a:lvl1pPr>
          </a:lstStyle>
          <a:p>
            <a:r>
              <a:rPr lang="en-US" dirty="0"/>
              <a:t>Section Header</a:t>
            </a:r>
          </a:p>
        </p:txBody>
      </p:sp>
    </p:spTree>
    <p:extLst>
      <p:ext uri="{BB962C8B-B14F-4D97-AF65-F5344CB8AC3E}">
        <p14:creationId xmlns:p14="http://schemas.microsoft.com/office/powerpoint/2010/main" val="2948043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Custom Layout">
    <p:bg>
      <p:bgPr>
        <a:solidFill>
          <a:schemeClr val="bg1"/>
        </a:solidFill>
        <a:effectLst/>
      </p:bgPr>
    </p:bg>
    <p:spTree>
      <p:nvGrpSpPr>
        <p:cNvPr id="1" name=""/>
        <p:cNvGrpSpPr/>
        <p:nvPr/>
      </p:nvGrpSpPr>
      <p:grpSpPr>
        <a:xfrm>
          <a:off x="0" y="0"/>
          <a:ext cx="0" cy="0"/>
          <a:chOff x="0" y="0"/>
          <a:chExt cx="0" cy="0"/>
        </a:xfrm>
      </p:grpSpPr>
      <p:grpSp>
        <p:nvGrpSpPr>
          <p:cNvPr id="3" name="Group 2"/>
          <p:cNvGrpSpPr/>
          <p:nvPr userDrawn="1"/>
        </p:nvGrpSpPr>
        <p:grpSpPr>
          <a:xfrm>
            <a:off x="3413895" y="419827"/>
            <a:ext cx="7939904" cy="6018346"/>
            <a:chOff x="8585200" y="440266"/>
            <a:chExt cx="14753564" cy="11183013"/>
          </a:xfrm>
        </p:grpSpPr>
        <p:sp>
          <p:nvSpPr>
            <p:cNvPr id="5" name="Dikdörtgen" title="Decorative"/>
            <p:cNvSpPr/>
            <p:nvPr userDrawn="1"/>
          </p:nvSpPr>
          <p:spPr>
            <a:xfrm>
              <a:off x="8585200" y="440266"/>
              <a:ext cx="6156127" cy="9967848"/>
            </a:xfrm>
            <a:prstGeom prst="rect">
              <a:avLst/>
            </a:prstGeom>
            <a:solidFill>
              <a:srgbClr val="1F1F2A">
                <a:alpha val="13798"/>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6" name="IMAGE PLACEHOLDER" title="Decorative"/>
            <p:cNvSpPr/>
            <p:nvPr userDrawn="1"/>
          </p:nvSpPr>
          <p:spPr>
            <a:xfrm>
              <a:off x="10168466" y="1092200"/>
              <a:ext cx="13170298" cy="10531079"/>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0" tIns="0" rIns="0" bIns="0" anchor="ctr"/>
            <a:lstStyle>
              <a:lvl1pPr>
                <a:defRPr b="0">
                  <a:solidFill>
                    <a:srgbClr val="F3F3F3"/>
                  </a:solidFill>
                  <a:latin typeface="Raleway"/>
                  <a:ea typeface="Raleway"/>
                  <a:cs typeface="Raleway"/>
                  <a:sym typeface="Raleway"/>
                </a:defRPr>
              </a:lvl1pPr>
            </a:lstStyle>
            <a:p>
              <a:endParaRPr dirty="0"/>
            </a:p>
          </p:txBody>
        </p:sp>
      </p:grpSp>
      <p:sp>
        <p:nvSpPr>
          <p:cNvPr id="4" name="Text Placeholder 3">
            <a:extLst>
              <a:ext uri="{FF2B5EF4-FFF2-40B4-BE49-F238E27FC236}">
                <a16:creationId xmlns:a16="http://schemas.microsoft.com/office/drawing/2014/main" id="{D3710961-EE19-42C5-8B1B-B6C986226248}"/>
              </a:ext>
            </a:extLst>
          </p:cNvPr>
          <p:cNvSpPr>
            <a:spLocks noGrp="1"/>
          </p:cNvSpPr>
          <p:nvPr>
            <p:ph type="body" sz="quarter" idx="10" hasCustomPrompt="1"/>
          </p:nvPr>
        </p:nvSpPr>
        <p:spPr>
          <a:xfrm>
            <a:off x="838200" y="369027"/>
            <a:ext cx="2489200" cy="3124200"/>
          </a:xfrm>
        </p:spPr>
        <p:txBody>
          <a:bodyPr tIns="0" bIns="0" anchor="b">
            <a:noAutofit/>
          </a:bodyPr>
          <a:lstStyle>
            <a:lvl1pPr marL="0" indent="0" algn="r">
              <a:buNone/>
              <a:defRPr sz="30000">
                <a:solidFill>
                  <a:schemeClr val="accent1">
                    <a:lumMod val="60000"/>
                    <a:lumOff val="40000"/>
                    <a:alpha val="20000"/>
                  </a:schemeClr>
                </a:solidFill>
                <a:latin typeface="+mj-lt"/>
                <a:cs typeface="Arial" panose="020B0604020202020204" pitchFamily="34" charset="0"/>
              </a:defRPr>
            </a:lvl1pPr>
          </a:lstStyle>
          <a:p>
            <a:pPr lvl="0"/>
            <a:r>
              <a:rPr lang="en-US" dirty="0"/>
              <a:t>2</a:t>
            </a:r>
          </a:p>
        </p:txBody>
      </p:sp>
      <p:sp>
        <p:nvSpPr>
          <p:cNvPr id="2" name="Title 1">
            <a:extLst>
              <a:ext uri="{FF2B5EF4-FFF2-40B4-BE49-F238E27FC236}">
                <a16:creationId xmlns:a16="http://schemas.microsoft.com/office/drawing/2014/main" id="{D7C2A57E-453E-4CB0-8392-79C88345290A}"/>
              </a:ext>
            </a:extLst>
          </p:cNvPr>
          <p:cNvSpPr>
            <a:spLocks noGrp="1"/>
          </p:cNvSpPr>
          <p:nvPr>
            <p:ph type="title" hasCustomPrompt="1"/>
          </p:nvPr>
        </p:nvSpPr>
        <p:spPr>
          <a:xfrm>
            <a:off x="4571575" y="4500560"/>
            <a:ext cx="6536692" cy="1325563"/>
          </a:xfrm>
        </p:spPr>
        <p:txBody>
          <a:bodyPr>
            <a:normAutofit/>
          </a:bodyPr>
          <a:lstStyle>
            <a:lvl1pPr>
              <a:defRPr sz="6000" b="1">
                <a:solidFill>
                  <a:schemeClr val="bg1"/>
                </a:solidFill>
                <a:latin typeface="+mj-lt"/>
              </a:defRPr>
            </a:lvl1pPr>
          </a:lstStyle>
          <a:p>
            <a:r>
              <a:rPr lang="en-US" dirty="0"/>
              <a:t>Section Header</a:t>
            </a:r>
          </a:p>
        </p:txBody>
      </p:sp>
    </p:spTree>
    <p:extLst>
      <p:ext uri="{BB962C8B-B14F-4D97-AF65-F5344CB8AC3E}">
        <p14:creationId xmlns:p14="http://schemas.microsoft.com/office/powerpoint/2010/main" val="26495172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8_Custom Layout">
    <p:bg>
      <p:bgPr>
        <a:solidFill>
          <a:schemeClr val="bg1"/>
        </a:solidFill>
        <a:effectLst/>
      </p:bgPr>
    </p:bg>
    <p:spTree>
      <p:nvGrpSpPr>
        <p:cNvPr id="1" name=""/>
        <p:cNvGrpSpPr/>
        <p:nvPr/>
      </p:nvGrpSpPr>
      <p:grpSpPr>
        <a:xfrm>
          <a:off x="0" y="0"/>
          <a:ext cx="0" cy="0"/>
          <a:chOff x="0" y="0"/>
          <a:chExt cx="0" cy="0"/>
        </a:xfrm>
      </p:grpSpPr>
      <p:grpSp>
        <p:nvGrpSpPr>
          <p:cNvPr id="3" name="Group 2"/>
          <p:cNvGrpSpPr/>
          <p:nvPr userDrawn="1"/>
        </p:nvGrpSpPr>
        <p:grpSpPr>
          <a:xfrm>
            <a:off x="3413895" y="419827"/>
            <a:ext cx="7939904" cy="6018346"/>
            <a:chOff x="8585200" y="440266"/>
            <a:chExt cx="14753564" cy="11183013"/>
          </a:xfrm>
        </p:grpSpPr>
        <p:sp>
          <p:nvSpPr>
            <p:cNvPr id="5" name="Dikdörtgen" title="Decorative"/>
            <p:cNvSpPr/>
            <p:nvPr userDrawn="1"/>
          </p:nvSpPr>
          <p:spPr>
            <a:xfrm>
              <a:off x="8585200" y="440266"/>
              <a:ext cx="6156127" cy="9967848"/>
            </a:xfrm>
            <a:prstGeom prst="rect">
              <a:avLst/>
            </a:prstGeom>
            <a:solidFill>
              <a:srgbClr val="1F1F2A">
                <a:alpha val="13798"/>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6" name="IMAGE PLACEHOLDER" title="Decorative"/>
            <p:cNvSpPr/>
            <p:nvPr userDrawn="1"/>
          </p:nvSpPr>
          <p:spPr>
            <a:xfrm>
              <a:off x="10168466" y="1092200"/>
              <a:ext cx="13170298" cy="10531079"/>
            </a:xfrm>
            <a:prstGeom prst="rect">
              <a:avLst/>
            </a:prstGeom>
            <a:solidFill>
              <a:schemeClr val="accent4"/>
            </a:solidFill>
            <a:ln w="12700">
              <a:miter lim="400000"/>
            </a:ln>
            <a:extLst>
              <a:ext uri="{C572A759-6A51-4108-AA02-DFA0A04FC94B}">
                <ma14:wrappingTextBoxFlag xmlns="" xmlns:ma14="http://schemas.microsoft.com/office/mac/drawingml/2011/main" val="1"/>
              </a:ext>
            </a:extLst>
          </p:spPr>
          <p:txBody>
            <a:bodyPr lIns="0" tIns="0" rIns="0" bIns="0" anchor="ctr"/>
            <a:lstStyle>
              <a:lvl1pPr>
                <a:defRPr b="0">
                  <a:solidFill>
                    <a:srgbClr val="F3F3F3"/>
                  </a:solidFill>
                  <a:latin typeface="Raleway"/>
                  <a:ea typeface="Raleway"/>
                  <a:cs typeface="Raleway"/>
                  <a:sym typeface="Raleway"/>
                </a:defRPr>
              </a:lvl1pPr>
            </a:lstStyle>
            <a:p>
              <a:endParaRPr dirty="0"/>
            </a:p>
          </p:txBody>
        </p:sp>
      </p:grpSp>
      <p:sp>
        <p:nvSpPr>
          <p:cNvPr id="4" name="Text Placeholder 3">
            <a:extLst>
              <a:ext uri="{FF2B5EF4-FFF2-40B4-BE49-F238E27FC236}">
                <a16:creationId xmlns:a16="http://schemas.microsoft.com/office/drawing/2014/main" id="{D3710961-EE19-42C5-8B1B-B6C986226248}"/>
              </a:ext>
            </a:extLst>
          </p:cNvPr>
          <p:cNvSpPr>
            <a:spLocks noGrp="1"/>
          </p:cNvSpPr>
          <p:nvPr>
            <p:ph type="body" sz="quarter" idx="10" hasCustomPrompt="1"/>
          </p:nvPr>
        </p:nvSpPr>
        <p:spPr>
          <a:xfrm>
            <a:off x="838200" y="369027"/>
            <a:ext cx="2489200" cy="3124200"/>
          </a:xfrm>
        </p:spPr>
        <p:txBody>
          <a:bodyPr tIns="0" bIns="0" anchor="b">
            <a:noAutofit/>
          </a:bodyPr>
          <a:lstStyle>
            <a:lvl1pPr marL="0" indent="0" algn="r">
              <a:buNone/>
              <a:defRPr sz="30000">
                <a:solidFill>
                  <a:schemeClr val="accent4">
                    <a:lumMod val="40000"/>
                    <a:lumOff val="60000"/>
                    <a:alpha val="20000"/>
                  </a:schemeClr>
                </a:solidFill>
                <a:latin typeface="+mj-lt"/>
                <a:cs typeface="Arial" panose="020B0604020202020204" pitchFamily="34" charset="0"/>
              </a:defRPr>
            </a:lvl1pPr>
          </a:lstStyle>
          <a:p>
            <a:pPr lvl="0"/>
            <a:r>
              <a:rPr lang="en-US" dirty="0"/>
              <a:t>3</a:t>
            </a:r>
          </a:p>
        </p:txBody>
      </p:sp>
      <p:sp>
        <p:nvSpPr>
          <p:cNvPr id="2" name="Title 1">
            <a:extLst>
              <a:ext uri="{FF2B5EF4-FFF2-40B4-BE49-F238E27FC236}">
                <a16:creationId xmlns:a16="http://schemas.microsoft.com/office/drawing/2014/main" id="{D7C2A57E-453E-4CB0-8392-79C88345290A}"/>
              </a:ext>
            </a:extLst>
          </p:cNvPr>
          <p:cNvSpPr>
            <a:spLocks noGrp="1"/>
          </p:cNvSpPr>
          <p:nvPr>
            <p:ph type="title" hasCustomPrompt="1"/>
          </p:nvPr>
        </p:nvSpPr>
        <p:spPr>
          <a:xfrm>
            <a:off x="4571575" y="4500560"/>
            <a:ext cx="6536692" cy="1325563"/>
          </a:xfrm>
        </p:spPr>
        <p:txBody>
          <a:bodyPr>
            <a:normAutofit/>
          </a:bodyPr>
          <a:lstStyle>
            <a:lvl1pPr>
              <a:defRPr sz="6000" b="1">
                <a:solidFill>
                  <a:schemeClr val="bg1"/>
                </a:solidFill>
                <a:latin typeface="+mj-lt"/>
              </a:defRPr>
            </a:lvl1pPr>
          </a:lstStyle>
          <a:p>
            <a:r>
              <a:rPr lang="en-US" dirty="0"/>
              <a:t>Section Header</a:t>
            </a:r>
          </a:p>
        </p:txBody>
      </p:sp>
    </p:spTree>
    <p:extLst>
      <p:ext uri="{BB962C8B-B14F-4D97-AF65-F5344CB8AC3E}">
        <p14:creationId xmlns:p14="http://schemas.microsoft.com/office/powerpoint/2010/main" val="36834422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9_Custom Layout">
    <p:bg>
      <p:bgPr>
        <a:solidFill>
          <a:schemeClr val="bg1"/>
        </a:solidFill>
        <a:effectLst/>
      </p:bgPr>
    </p:bg>
    <p:spTree>
      <p:nvGrpSpPr>
        <p:cNvPr id="1" name=""/>
        <p:cNvGrpSpPr/>
        <p:nvPr/>
      </p:nvGrpSpPr>
      <p:grpSpPr>
        <a:xfrm>
          <a:off x="0" y="0"/>
          <a:ext cx="0" cy="0"/>
          <a:chOff x="0" y="0"/>
          <a:chExt cx="0" cy="0"/>
        </a:xfrm>
      </p:grpSpPr>
      <p:sp>
        <p:nvSpPr>
          <p:cNvPr id="16" name="Rectangle 15" title="Decorative">
            <a:extLst>
              <a:ext uri="{FF2B5EF4-FFF2-40B4-BE49-F238E27FC236}">
                <a16:creationId xmlns:a16="http://schemas.microsoft.com/office/drawing/2014/main" id="{E0729B41-53A1-4BDC-BF75-A9E553C70D89}"/>
              </a:ext>
            </a:extLst>
          </p:cNvPr>
          <p:cNvSpPr/>
          <p:nvPr userDrawn="1"/>
        </p:nvSpPr>
        <p:spPr>
          <a:xfrm>
            <a:off x="0" y="1405466"/>
            <a:ext cx="12192000" cy="3657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7C2A57E-453E-4CB0-8392-79C88345290A}"/>
              </a:ext>
            </a:extLst>
          </p:cNvPr>
          <p:cNvSpPr>
            <a:spLocks noGrp="1"/>
          </p:cNvSpPr>
          <p:nvPr>
            <p:ph type="title" hasCustomPrompt="1"/>
          </p:nvPr>
        </p:nvSpPr>
        <p:spPr>
          <a:xfrm>
            <a:off x="838199" y="1906059"/>
            <a:ext cx="7882467" cy="1694180"/>
          </a:xfrm>
        </p:spPr>
        <p:txBody>
          <a:bodyPr lIns="0" anchor="t">
            <a:noAutofit/>
          </a:bodyPr>
          <a:lstStyle>
            <a:lvl1pPr>
              <a:defRPr sz="6600" b="1">
                <a:solidFill>
                  <a:schemeClr val="bg1"/>
                </a:solidFill>
                <a:latin typeface="+mj-lt"/>
              </a:defRPr>
            </a:lvl1pPr>
          </a:lstStyle>
          <a:p>
            <a:r>
              <a:rPr lang="en-US" dirty="0"/>
              <a:t>Section Header</a:t>
            </a:r>
          </a:p>
        </p:txBody>
      </p:sp>
      <p:sp>
        <p:nvSpPr>
          <p:cNvPr id="18" name="Text Placeholder 3">
            <a:extLst>
              <a:ext uri="{FF2B5EF4-FFF2-40B4-BE49-F238E27FC236}">
                <a16:creationId xmlns:a16="http://schemas.microsoft.com/office/drawing/2014/main" id="{6E820AC0-D6D8-48F9-9D9F-A17400A404BB}"/>
              </a:ext>
            </a:extLst>
          </p:cNvPr>
          <p:cNvSpPr>
            <a:spLocks noGrp="1"/>
          </p:cNvSpPr>
          <p:nvPr>
            <p:ph type="body" sz="quarter" idx="10" hasCustomPrompt="1"/>
          </p:nvPr>
        </p:nvSpPr>
        <p:spPr>
          <a:xfrm>
            <a:off x="8530361" y="4554447"/>
            <a:ext cx="2489200" cy="3124198"/>
          </a:xfrm>
          <a:solidFill>
            <a:schemeClr val="accent2">
              <a:lumMod val="75000"/>
              <a:lumOff val="25000"/>
            </a:schemeClr>
          </a:solidFill>
        </p:spPr>
        <p:txBody>
          <a:bodyPr bIns="0" anchor="b">
            <a:noAutofit/>
          </a:bodyPr>
          <a:lstStyle>
            <a:lvl1pPr marL="0" indent="0" algn="ctr">
              <a:buNone/>
              <a:defRPr sz="25000">
                <a:solidFill>
                  <a:schemeClr val="bg1"/>
                </a:solidFill>
                <a:latin typeface="+mj-lt"/>
                <a:cs typeface="Arial" panose="020B0604020202020204" pitchFamily="34" charset="0"/>
              </a:defRPr>
            </a:lvl1pPr>
          </a:lstStyle>
          <a:p>
            <a:pPr lvl="0"/>
            <a:r>
              <a:rPr lang="en-US" dirty="0"/>
              <a:t>1</a:t>
            </a:r>
          </a:p>
        </p:txBody>
      </p:sp>
    </p:spTree>
    <p:extLst>
      <p:ext uri="{BB962C8B-B14F-4D97-AF65-F5344CB8AC3E}">
        <p14:creationId xmlns:p14="http://schemas.microsoft.com/office/powerpoint/2010/main" val="4055230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6_Custom Layout">
    <p:bg>
      <p:bgPr>
        <a:solidFill>
          <a:schemeClr val="bg1"/>
        </a:solidFill>
        <a:effectLst/>
      </p:bgPr>
    </p:bg>
    <p:spTree>
      <p:nvGrpSpPr>
        <p:cNvPr id="1" name=""/>
        <p:cNvGrpSpPr/>
        <p:nvPr/>
      </p:nvGrpSpPr>
      <p:grpSpPr>
        <a:xfrm>
          <a:off x="0" y="0"/>
          <a:ext cx="0" cy="0"/>
          <a:chOff x="0" y="0"/>
          <a:chExt cx="0" cy="0"/>
        </a:xfrm>
      </p:grpSpPr>
      <p:sp>
        <p:nvSpPr>
          <p:cNvPr id="16" name="Rectangle 15" title="Decorative">
            <a:extLst>
              <a:ext uri="{FF2B5EF4-FFF2-40B4-BE49-F238E27FC236}">
                <a16:creationId xmlns:a16="http://schemas.microsoft.com/office/drawing/2014/main" id="{E0729B41-53A1-4BDC-BF75-A9E553C70D89}"/>
              </a:ext>
            </a:extLst>
          </p:cNvPr>
          <p:cNvSpPr/>
          <p:nvPr userDrawn="1"/>
        </p:nvSpPr>
        <p:spPr>
          <a:xfrm>
            <a:off x="0" y="1405466"/>
            <a:ext cx="12192000" cy="3657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7C2A57E-453E-4CB0-8392-79C88345290A}"/>
              </a:ext>
            </a:extLst>
          </p:cNvPr>
          <p:cNvSpPr>
            <a:spLocks noGrp="1"/>
          </p:cNvSpPr>
          <p:nvPr>
            <p:ph type="title" hasCustomPrompt="1"/>
          </p:nvPr>
        </p:nvSpPr>
        <p:spPr>
          <a:xfrm>
            <a:off x="838199" y="1906059"/>
            <a:ext cx="7882467" cy="1694180"/>
          </a:xfrm>
        </p:spPr>
        <p:txBody>
          <a:bodyPr lIns="0" anchor="t">
            <a:noAutofit/>
          </a:bodyPr>
          <a:lstStyle>
            <a:lvl1pPr>
              <a:defRPr sz="6600" b="1">
                <a:solidFill>
                  <a:schemeClr val="bg1"/>
                </a:solidFill>
                <a:latin typeface="+mj-lt"/>
              </a:defRPr>
            </a:lvl1pPr>
          </a:lstStyle>
          <a:p>
            <a:r>
              <a:rPr lang="en-US" dirty="0"/>
              <a:t>Section Header</a:t>
            </a:r>
          </a:p>
        </p:txBody>
      </p:sp>
      <p:sp>
        <p:nvSpPr>
          <p:cNvPr id="18" name="Text Placeholder 3">
            <a:extLst>
              <a:ext uri="{FF2B5EF4-FFF2-40B4-BE49-F238E27FC236}">
                <a16:creationId xmlns:a16="http://schemas.microsoft.com/office/drawing/2014/main" id="{6E820AC0-D6D8-48F9-9D9F-A17400A404BB}"/>
              </a:ext>
            </a:extLst>
          </p:cNvPr>
          <p:cNvSpPr>
            <a:spLocks noGrp="1"/>
          </p:cNvSpPr>
          <p:nvPr>
            <p:ph type="body" sz="quarter" idx="10" hasCustomPrompt="1"/>
          </p:nvPr>
        </p:nvSpPr>
        <p:spPr>
          <a:xfrm>
            <a:off x="8530361" y="4554447"/>
            <a:ext cx="2489200" cy="3124198"/>
          </a:xfrm>
          <a:solidFill>
            <a:schemeClr val="accent1">
              <a:lumMod val="60000"/>
              <a:lumOff val="40000"/>
            </a:schemeClr>
          </a:solidFill>
        </p:spPr>
        <p:txBody>
          <a:bodyPr bIns="0" anchor="b">
            <a:noAutofit/>
          </a:bodyPr>
          <a:lstStyle>
            <a:lvl1pPr marL="0" indent="0" algn="ctr">
              <a:buNone/>
              <a:defRPr sz="25000">
                <a:solidFill>
                  <a:schemeClr val="bg1"/>
                </a:solidFill>
                <a:latin typeface="+mj-lt"/>
                <a:cs typeface="Arial" panose="020B0604020202020204" pitchFamily="34" charset="0"/>
              </a:defRPr>
            </a:lvl1pPr>
          </a:lstStyle>
          <a:p>
            <a:pPr lvl="0"/>
            <a:r>
              <a:rPr lang="en-US" dirty="0"/>
              <a:t>2</a:t>
            </a:r>
          </a:p>
        </p:txBody>
      </p:sp>
    </p:spTree>
    <p:extLst>
      <p:ext uri="{BB962C8B-B14F-4D97-AF65-F5344CB8AC3E}">
        <p14:creationId xmlns:p14="http://schemas.microsoft.com/office/powerpoint/2010/main" val="11717688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0_Custom Layout">
    <p:bg>
      <p:bgPr>
        <a:solidFill>
          <a:schemeClr val="bg1"/>
        </a:solidFill>
        <a:effectLst/>
      </p:bgPr>
    </p:bg>
    <p:spTree>
      <p:nvGrpSpPr>
        <p:cNvPr id="1" name=""/>
        <p:cNvGrpSpPr/>
        <p:nvPr/>
      </p:nvGrpSpPr>
      <p:grpSpPr>
        <a:xfrm>
          <a:off x="0" y="0"/>
          <a:ext cx="0" cy="0"/>
          <a:chOff x="0" y="0"/>
          <a:chExt cx="0" cy="0"/>
        </a:xfrm>
      </p:grpSpPr>
      <p:sp>
        <p:nvSpPr>
          <p:cNvPr id="16" name="Rectangle 15" title="Decorative">
            <a:extLst>
              <a:ext uri="{FF2B5EF4-FFF2-40B4-BE49-F238E27FC236}">
                <a16:creationId xmlns:a16="http://schemas.microsoft.com/office/drawing/2014/main" id="{E0729B41-53A1-4BDC-BF75-A9E553C70D89}"/>
              </a:ext>
            </a:extLst>
          </p:cNvPr>
          <p:cNvSpPr/>
          <p:nvPr userDrawn="1"/>
        </p:nvSpPr>
        <p:spPr>
          <a:xfrm>
            <a:off x="0" y="1405466"/>
            <a:ext cx="12192000" cy="36576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7C2A57E-453E-4CB0-8392-79C88345290A}"/>
              </a:ext>
            </a:extLst>
          </p:cNvPr>
          <p:cNvSpPr>
            <a:spLocks noGrp="1"/>
          </p:cNvSpPr>
          <p:nvPr>
            <p:ph type="title" hasCustomPrompt="1"/>
          </p:nvPr>
        </p:nvSpPr>
        <p:spPr>
          <a:xfrm>
            <a:off x="838199" y="1906059"/>
            <a:ext cx="7882467" cy="1694180"/>
          </a:xfrm>
        </p:spPr>
        <p:txBody>
          <a:bodyPr lIns="0" anchor="t">
            <a:noAutofit/>
          </a:bodyPr>
          <a:lstStyle>
            <a:lvl1pPr>
              <a:defRPr sz="6600" b="1">
                <a:solidFill>
                  <a:schemeClr val="bg1"/>
                </a:solidFill>
                <a:latin typeface="+mj-lt"/>
              </a:defRPr>
            </a:lvl1pPr>
          </a:lstStyle>
          <a:p>
            <a:r>
              <a:rPr lang="en-US" dirty="0"/>
              <a:t>Section Header</a:t>
            </a:r>
          </a:p>
        </p:txBody>
      </p:sp>
      <p:sp>
        <p:nvSpPr>
          <p:cNvPr id="18" name="Text Placeholder 3">
            <a:extLst>
              <a:ext uri="{FF2B5EF4-FFF2-40B4-BE49-F238E27FC236}">
                <a16:creationId xmlns:a16="http://schemas.microsoft.com/office/drawing/2014/main" id="{6E820AC0-D6D8-48F9-9D9F-A17400A404BB}"/>
              </a:ext>
            </a:extLst>
          </p:cNvPr>
          <p:cNvSpPr>
            <a:spLocks noGrp="1"/>
          </p:cNvSpPr>
          <p:nvPr>
            <p:ph type="body" sz="quarter" idx="10" hasCustomPrompt="1"/>
          </p:nvPr>
        </p:nvSpPr>
        <p:spPr>
          <a:xfrm>
            <a:off x="8530361" y="4554447"/>
            <a:ext cx="2489200" cy="3124198"/>
          </a:xfrm>
          <a:solidFill>
            <a:schemeClr val="accent4">
              <a:lumMod val="40000"/>
              <a:lumOff val="60000"/>
            </a:schemeClr>
          </a:solidFill>
        </p:spPr>
        <p:txBody>
          <a:bodyPr bIns="0" anchor="b">
            <a:noAutofit/>
          </a:bodyPr>
          <a:lstStyle>
            <a:lvl1pPr marL="0" indent="0" algn="ctr">
              <a:buNone/>
              <a:defRPr sz="25000">
                <a:solidFill>
                  <a:schemeClr val="bg1"/>
                </a:solidFill>
                <a:latin typeface="+mj-lt"/>
                <a:cs typeface="Arial" panose="020B0604020202020204" pitchFamily="34" charset="0"/>
              </a:defRPr>
            </a:lvl1pPr>
          </a:lstStyle>
          <a:p>
            <a:pPr lvl="0"/>
            <a:r>
              <a:rPr lang="en-US" dirty="0"/>
              <a:t>2</a:t>
            </a:r>
          </a:p>
        </p:txBody>
      </p:sp>
    </p:spTree>
    <p:extLst>
      <p:ext uri="{BB962C8B-B14F-4D97-AF65-F5344CB8AC3E}">
        <p14:creationId xmlns:p14="http://schemas.microsoft.com/office/powerpoint/2010/main" val="27217497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349791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Image and Content">
    <p:spTree>
      <p:nvGrpSpPr>
        <p:cNvPr id="1" name=""/>
        <p:cNvGrpSpPr/>
        <p:nvPr/>
      </p:nvGrpSpPr>
      <p:grpSpPr>
        <a:xfrm>
          <a:off x="0" y="0"/>
          <a:ext cx="0" cy="0"/>
          <a:chOff x="0" y="0"/>
          <a:chExt cx="0" cy="0"/>
        </a:xfrm>
      </p:grpSpPr>
      <p:sp>
        <p:nvSpPr>
          <p:cNvPr id="7" name="Rectangle 6" title="Decorative">
            <a:extLst>
              <a:ext uri="{FF2B5EF4-FFF2-40B4-BE49-F238E27FC236}">
                <a16:creationId xmlns:a16="http://schemas.microsoft.com/office/drawing/2014/main" id="{BC0DB138-926E-4EF2-BFC2-93D610E35703}"/>
              </a:ext>
            </a:extLst>
          </p:cNvPr>
          <p:cNvSpPr/>
          <p:nvPr userDrawn="1"/>
        </p:nvSpPr>
        <p:spPr>
          <a:xfrm>
            <a:off x="0" y="0"/>
            <a:ext cx="6057900" cy="6857995"/>
          </a:xfrm>
          <a:prstGeom prst="rect">
            <a:avLst/>
          </a:prstGeom>
          <a:solidFill>
            <a:schemeClr val="accent2"/>
          </a:solidFill>
        </p:spPr>
        <p:txBody>
          <a:bodyPr vert="horz" lIns="1296000" tIns="45720" rIns="432000" bIns="45720" rtlCol="0" anchor="ctr">
            <a:normAutofit/>
          </a:bodyPr>
          <a:lstStyle/>
          <a:p>
            <a:pPr lvl="0" indent="0">
              <a:lnSpc>
                <a:spcPct val="100000"/>
              </a:lnSpc>
              <a:spcBef>
                <a:spcPts val="1000"/>
              </a:spcBef>
              <a:buFontTx/>
              <a:buNone/>
            </a:pPr>
            <a:endParaRPr lang="en-US" sz="1400" b="0" i="0" spc="0" noProof="0" dirty="0">
              <a:solidFill>
                <a:schemeClr val="tx2"/>
              </a:solidFill>
              <a:latin typeface="Arial" panose="020B0604020202020204" pitchFamily="34" charset="0"/>
              <a:cs typeface="Arial" panose="020B0604020202020204" pitchFamily="34" charset="0"/>
            </a:endParaRPr>
          </a:p>
        </p:txBody>
      </p:sp>
      <p:sp>
        <p:nvSpPr>
          <p:cNvPr id="9" name="Text Placeholder 8">
            <a:extLst>
              <a:ext uri="{FF2B5EF4-FFF2-40B4-BE49-F238E27FC236}">
                <a16:creationId xmlns:a16="http://schemas.microsoft.com/office/drawing/2014/main" id="{A985C547-771F-4BD4-ADA8-B270DC50BDBC}"/>
              </a:ext>
            </a:extLst>
          </p:cNvPr>
          <p:cNvSpPr>
            <a:spLocks noGrp="1"/>
          </p:cNvSpPr>
          <p:nvPr>
            <p:ph type="body" sz="quarter" idx="17"/>
          </p:nvPr>
        </p:nvSpPr>
        <p:spPr>
          <a:xfrm>
            <a:off x="7718323" y="1074809"/>
            <a:ext cx="3977648" cy="731694"/>
          </a:xfrm>
        </p:spPr>
        <p:txBody>
          <a:bodyPr anchor="ctr">
            <a:normAutofit/>
          </a:bodyPr>
          <a:lstStyle>
            <a:lvl1pPr marL="0" indent="0">
              <a:buNone/>
              <a:defRPr sz="1400"/>
            </a:lvl1pPr>
          </a:lstStyle>
          <a:p>
            <a:pPr lvl="0"/>
            <a:r>
              <a:rPr lang="en-US" noProof="0"/>
              <a:t>Click to edit Master text styles</a:t>
            </a:r>
          </a:p>
        </p:txBody>
      </p:sp>
      <p:sp>
        <p:nvSpPr>
          <p:cNvPr id="16" name="Text Placeholder 8">
            <a:extLst>
              <a:ext uri="{FF2B5EF4-FFF2-40B4-BE49-F238E27FC236}">
                <a16:creationId xmlns:a16="http://schemas.microsoft.com/office/drawing/2014/main" id="{5726DA1D-D34F-4505-9722-98586A88D858}"/>
              </a:ext>
            </a:extLst>
          </p:cNvPr>
          <p:cNvSpPr>
            <a:spLocks noGrp="1"/>
          </p:cNvSpPr>
          <p:nvPr>
            <p:ph type="body" sz="quarter" idx="18"/>
          </p:nvPr>
        </p:nvSpPr>
        <p:spPr>
          <a:xfrm>
            <a:off x="7718323" y="2365537"/>
            <a:ext cx="3977648" cy="731694"/>
          </a:xfrm>
        </p:spPr>
        <p:txBody>
          <a:bodyPr anchor="ctr">
            <a:normAutofit/>
          </a:bodyPr>
          <a:lstStyle>
            <a:lvl1pPr marL="0" indent="0">
              <a:buNone/>
              <a:defRPr sz="1400"/>
            </a:lvl1pPr>
          </a:lstStyle>
          <a:p>
            <a:pPr lvl="0"/>
            <a:r>
              <a:rPr lang="en-US" noProof="0"/>
              <a:t>Click to edit Master text styles</a:t>
            </a:r>
          </a:p>
        </p:txBody>
      </p:sp>
      <p:sp>
        <p:nvSpPr>
          <p:cNvPr id="18" name="Text Placeholder 8">
            <a:extLst>
              <a:ext uri="{FF2B5EF4-FFF2-40B4-BE49-F238E27FC236}">
                <a16:creationId xmlns:a16="http://schemas.microsoft.com/office/drawing/2014/main" id="{DA05F0E8-C4BA-4839-9D3B-C830E7398021}"/>
              </a:ext>
            </a:extLst>
          </p:cNvPr>
          <p:cNvSpPr>
            <a:spLocks noGrp="1"/>
          </p:cNvSpPr>
          <p:nvPr>
            <p:ph type="body" sz="quarter" idx="19"/>
          </p:nvPr>
        </p:nvSpPr>
        <p:spPr>
          <a:xfrm>
            <a:off x="7718323" y="3656265"/>
            <a:ext cx="3977648" cy="731694"/>
          </a:xfrm>
        </p:spPr>
        <p:txBody>
          <a:bodyPr anchor="ctr">
            <a:normAutofit/>
          </a:bodyPr>
          <a:lstStyle>
            <a:lvl1pPr marL="0" indent="0">
              <a:buNone/>
              <a:defRPr sz="1400"/>
            </a:lvl1pPr>
          </a:lstStyle>
          <a:p>
            <a:pPr lvl="0"/>
            <a:r>
              <a:rPr lang="en-US" noProof="0"/>
              <a:t>Click to edit Master text styles</a:t>
            </a:r>
          </a:p>
        </p:txBody>
      </p:sp>
      <p:sp>
        <p:nvSpPr>
          <p:cNvPr id="19" name="Text Placeholder 8">
            <a:extLst>
              <a:ext uri="{FF2B5EF4-FFF2-40B4-BE49-F238E27FC236}">
                <a16:creationId xmlns:a16="http://schemas.microsoft.com/office/drawing/2014/main" id="{3BDE5625-360A-435B-8812-2FFD30C937B1}"/>
              </a:ext>
            </a:extLst>
          </p:cNvPr>
          <p:cNvSpPr>
            <a:spLocks noGrp="1"/>
          </p:cNvSpPr>
          <p:nvPr>
            <p:ph type="body" sz="quarter" idx="20"/>
          </p:nvPr>
        </p:nvSpPr>
        <p:spPr>
          <a:xfrm>
            <a:off x="7718323" y="4946994"/>
            <a:ext cx="3977648" cy="731694"/>
          </a:xfrm>
        </p:spPr>
        <p:txBody>
          <a:bodyPr anchor="ctr">
            <a:normAutofit/>
          </a:bodyPr>
          <a:lstStyle>
            <a:lvl1pPr marL="0" indent="0">
              <a:buNone/>
              <a:defRPr sz="1400"/>
            </a:lvl1pPr>
          </a:lstStyle>
          <a:p>
            <a:pPr lvl="0"/>
            <a:r>
              <a:rPr lang="en-US" noProof="0"/>
              <a:t>Click to edit Master text styles</a:t>
            </a:r>
          </a:p>
        </p:txBody>
      </p:sp>
      <p:sp>
        <p:nvSpPr>
          <p:cNvPr id="15" name="Picture Placeholder 5" title="Decorative">
            <a:extLst>
              <a:ext uri="{FF2B5EF4-FFF2-40B4-BE49-F238E27FC236}">
                <a16:creationId xmlns:a16="http://schemas.microsoft.com/office/drawing/2014/main" id="{EADDC907-00BA-437D-8631-DCDAA19616AC}"/>
              </a:ext>
            </a:extLst>
          </p:cNvPr>
          <p:cNvSpPr>
            <a:spLocks noGrp="1"/>
          </p:cNvSpPr>
          <p:nvPr>
            <p:ph type="pic" sz="quarter" idx="13"/>
          </p:nvPr>
        </p:nvSpPr>
        <p:spPr>
          <a:xfrm>
            <a:off x="6749917" y="1002146"/>
            <a:ext cx="885235" cy="885235"/>
          </a:xfrm>
          <a:prstGeom prst="ellipse">
            <a:avLst/>
          </a:prstGeom>
          <a:solidFill>
            <a:schemeClr val="bg1"/>
          </a:solidFill>
          <a:ln w="19050">
            <a:noFill/>
          </a:ln>
        </p:spPr>
        <p:txBody>
          <a:bodyPr>
            <a:normAutofit/>
          </a:bodyPr>
          <a:lstStyle>
            <a:lvl1pPr>
              <a:defRPr sz="800"/>
            </a:lvl1pPr>
          </a:lstStyle>
          <a:p>
            <a:r>
              <a:rPr lang="en-US" noProof="0"/>
              <a:t>Click icon to add picture</a:t>
            </a:r>
            <a:endParaRPr lang="en-US" noProof="0" dirty="0"/>
          </a:p>
        </p:txBody>
      </p:sp>
      <p:sp>
        <p:nvSpPr>
          <p:cNvPr id="21" name="Picture Placeholder 5" title="Decorative">
            <a:extLst>
              <a:ext uri="{FF2B5EF4-FFF2-40B4-BE49-F238E27FC236}">
                <a16:creationId xmlns:a16="http://schemas.microsoft.com/office/drawing/2014/main" id="{44A0EDB5-B80A-4225-9741-99690ADBCE8D}"/>
              </a:ext>
            </a:extLst>
          </p:cNvPr>
          <p:cNvSpPr>
            <a:spLocks noGrp="1"/>
          </p:cNvSpPr>
          <p:nvPr>
            <p:ph type="pic" sz="quarter" idx="14"/>
          </p:nvPr>
        </p:nvSpPr>
        <p:spPr>
          <a:xfrm>
            <a:off x="6749917" y="2291505"/>
            <a:ext cx="885235" cy="885235"/>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22" name="Picture Placeholder 5" title="Decorative">
            <a:extLst>
              <a:ext uri="{FF2B5EF4-FFF2-40B4-BE49-F238E27FC236}">
                <a16:creationId xmlns:a16="http://schemas.microsoft.com/office/drawing/2014/main" id="{E5C18081-A6EE-421D-96AC-0A7FA46F744A}"/>
              </a:ext>
            </a:extLst>
          </p:cNvPr>
          <p:cNvSpPr>
            <a:spLocks noGrp="1"/>
          </p:cNvSpPr>
          <p:nvPr>
            <p:ph type="pic" sz="quarter" idx="15"/>
          </p:nvPr>
        </p:nvSpPr>
        <p:spPr>
          <a:xfrm>
            <a:off x="6749917" y="3580864"/>
            <a:ext cx="885235" cy="885235"/>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23" name="Picture Placeholder 5" title="Decorative">
            <a:extLst>
              <a:ext uri="{FF2B5EF4-FFF2-40B4-BE49-F238E27FC236}">
                <a16:creationId xmlns:a16="http://schemas.microsoft.com/office/drawing/2014/main" id="{1D21CB0A-3210-4B51-85A0-5111AEBA214F}"/>
              </a:ext>
            </a:extLst>
          </p:cNvPr>
          <p:cNvSpPr>
            <a:spLocks noGrp="1"/>
          </p:cNvSpPr>
          <p:nvPr>
            <p:ph type="pic" sz="quarter" idx="16"/>
          </p:nvPr>
        </p:nvSpPr>
        <p:spPr>
          <a:xfrm>
            <a:off x="6749917" y="4870223"/>
            <a:ext cx="885235" cy="885235"/>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24" name="Title 1">
            <a:extLst>
              <a:ext uri="{FF2B5EF4-FFF2-40B4-BE49-F238E27FC236}">
                <a16:creationId xmlns:a16="http://schemas.microsoft.com/office/drawing/2014/main" id="{95B2C2DA-ADF3-D44B-8824-9B44E01F747F}"/>
              </a:ext>
            </a:extLst>
          </p:cNvPr>
          <p:cNvSpPr>
            <a:spLocks noGrp="1"/>
          </p:cNvSpPr>
          <p:nvPr>
            <p:ph type="title" hasCustomPrompt="1"/>
          </p:nvPr>
        </p:nvSpPr>
        <p:spPr>
          <a:xfrm>
            <a:off x="841057" y="1100290"/>
            <a:ext cx="4008437" cy="1395208"/>
          </a:xfrm>
        </p:spPr>
        <p:txBody>
          <a:bodyPr lIns="0" anchor="b"/>
          <a:lstStyle>
            <a:lvl1pPr>
              <a:defRPr b="1">
                <a:solidFill>
                  <a:schemeClr val="bg1"/>
                </a:solidFill>
              </a:defRPr>
            </a:lvl1pPr>
          </a:lstStyle>
          <a:p>
            <a:r>
              <a:rPr lang="en-US" noProof="0"/>
              <a:t>Click to Add Slide Title Here</a:t>
            </a:r>
          </a:p>
        </p:txBody>
      </p:sp>
      <p:sp>
        <p:nvSpPr>
          <p:cNvPr id="25" name="Text Placeholder 11">
            <a:extLst>
              <a:ext uri="{FF2B5EF4-FFF2-40B4-BE49-F238E27FC236}">
                <a16:creationId xmlns:a16="http://schemas.microsoft.com/office/drawing/2014/main" id="{6CAA743B-32D9-CE44-9E46-D38DB57EFACE}"/>
              </a:ext>
            </a:extLst>
          </p:cNvPr>
          <p:cNvSpPr>
            <a:spLocks noGrp="1"/>
          </p:cNvSpPr>
          <p:nvPr>
            <p:ph type="body" sz="quarter" idx="12" hasCustomPrompt="1"/>
          </p:nvPr>
        </p:nvSpPr>
        <p:spPr>
          <a:xfrm>
            <a:off x="841058" y="2561159"/>
            <a:ext cx="4008437" cy="602887"/>
          </a:xfrm>
        </p:spPr>
        <p:txBody>
          <a:bodyPr lIns="0" anchor="t">
            <a:normAutofit/>
          </a:bodyPr>
          <a:lstStyle>
            <a:lvl1pPr marL="0" indent="0">
              <a:buNone/>
              <a:defRPr sz="1400" spc="300">
                <a:solidFill>
                  <a:schemeClr val="bg1"/>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26" name="Text Placeholder 6">
            <a:extLst>
              <a:ext uri="{FF2B5EF4-FFF2-40B4-BE49-F238E27FC236}">
                <a16:creationId xmlns:a16="http://schemas.microsoft.com/office/drawing/2014/main" id="{A4E9B315-244E-41A8-B655-63FCC22CCF4C}"/>
              </a:ext>
            </a:extLst>
          </p:cNvPr>
          <p:cNvSpPr>
            <a:spLocks noGrp="1"/>
          </p:cNvSpPr>
          <p:nvPr>
            <p:ph type="body" sz="quarter" idx="11"/>
          </p:nvPr>
        </p:nvSpPr>
        <p:spPr>
          <a:xfrm>
            <a:off x="838200" y="3498661"/>
            <a:ext cx="4008438" cy="2560899"/>
          </a:xfrm>
        </p:spPr>
        <p:txBody>
          <a:bodyPr lIns="0">
            <a:noAutofit/>
          </a:bodyPr>
          <a:lstStyle>
            <a:lvl1pPr marL="0" indent="0">
              <a:lnSpc>
                <a:spcPct val="100000"/>
              </a:lnSpc>
              <a:buNone/>
              <a:defRPr sz="1400">
                <a:solidFill>
                  <a:schemeClr val="bg1"/>
                </a:solidFill>
                <a:latin typeface="+mn-lt"/>
                <a:cs typeface="Arial" panose="020B0604020202020204" pitchFamily="34" charset="0"/>
              </a:defRPr>
            </a:lvl1pPr>
          </a:lstStyle>
          <a:p>
            <a:pPr lvl="0"/>
            <a:r>
              <a:rPr lang="en-US" noProof="0"/>
              <a:t>Click to edit Master text styles</a:t>
            </a:r>
          </a:p>
        </p:txBody>
      </p:sp>
      <p:sp>
        <p:nvSpPr>
          <p:cNvPr id="27" name="Shape 62" title="Decorative">
            <a:extLst>
              <a:ext uri="{FF2B5EF4-FFF2-40B4-BE49-F238E27FC236}">
                <a16:creationId xmlns:a16="http://schemas.microsoft.com/office/drawing/2014/main" id="{E1A23DB6-E067-4A30-8C4B-98B452428518}"/>
              </a:ext>
            </a:extLst>
          </p:cNvPr>
          <p:cNvSpPr/>
          <p:nvPr userDrawn="1"/>
        </p:nvSpPr>
        <p:spPr>
          <a:xfrm rot="16200000" flipV="1">
            <a:off x="1918496" y="2124643"/>
            <a:ext cx="0" cy="2188806"/>
          </a:xfrm>
          <a:prstGeom prst="line">
            <a:avLst/>
          </a:prstGeom>
          <a:ln w="76200">
            <a:solidFill>
              <a:schemeClr val="accent2">
                <a:lumMod val="50000"/>
                <a:lumOff val="5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solidFill>
                <a:schemeClr val="bg1"/>
              </a:solidFill>
            </a:endParaRPr>
          </a:p>
        </p:txBody>
      </p:sp>
    </p:spTree>
    <p:extLst>
      <p:ext uri="{BB962C8B-B14F-4D97-AF65-F5344CB8AC3E}">
        <p14:creationId xmlns:p14="http://schemas.microsoft.com/office/powerpoint/2010/main" val="4144426491"/>
      </p:ext>
    </p:extLst>
  </p:cSld>
  <p:clrMapOvr>
    <a:masterClrMapping/>
  </p:clrMapOvr>
  <p:extLst>
    <p:ext uri="{DCECCB84-F9BA-43D5-87BE-67443E8EF086}">
      <p15:sldGuideLst xmlns:p15="http://schemas.microsoft.com/office/powerpoint/2012/main">
        <p15:guide id="1" orient="horz" pos="2160">
          <p15:clr>
            <a:srgbClr val="FBAE40"/>
          </p15:clr>
        </p15:guide>
        <p15:guide id="2" pos="5382"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Imag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A985C547-771F-4BD4-ADA8-B270DC50BDBC}"/>
              </a:ext>
            </a:extLst>
          </p:cNvPr>
          <p:cNvSpPr>
            <a:spLocks noGrp="1"/>
          </p:cNvSpPr>
          <p:nvPr>
            <p:ph type="body" sz="quarter" idx="17"/>
          </p:nvPr>
        </p:nvSpPr>
        <p:spPr>
          <a:xfrm>
            <a:off x="7718323" y="1058980"/>
            <a:ext cx="3977648" cy="731694"/>
          </a:xfrm>
        </p:spPr>
        <p:txBody>
          <a:bodyPr anchor="ctr">
            <a:normAutofit/>
          </a:bodyPr>
          <a:lstStyle>
            <a:lvl1pPr marL="0" indent="0">
              <a:buNone/>
              <a:defRPr sz="1400"/>
            </a:lvl1pPr>
          </a:lstStyle>
          <a:p>
            <a:pPr lvl="0"/>
            <a:r>
              <a:rPr lang="en-US" noProof="0"/>
              <a:t>Click to edit Master text styles</a:t>
            </a:r>
          </a:p>
        </p:txBody>
      </p:sp>
      <p:sp>
        <p:nvSpPr>
          <p:cNvPr id="16" name="Text Placeholder 8">
            <a:extLst>
              <a:ext uri="{FF2B5EF4-FFF2-40B4-BE49-F238E27FC236}">
                <a16:creationId xmlns:a16="http://schemas.microsoft.com/office/drawing/2014/main" id="{5726DA1D-D34F-4505-9722-98586A88D858}"/>
              </a:ext>
            </a:extLst>
          </p:cNvPr>
          <p:cNvSpPr>
            <a:spLocks noGrp="1"/>
          </p:cNvSpPr>
          <p:nvPr>
            <p:ph type="body" sz="quarter" idx="18"/>
          </p:nvPr>
        </p:nvSpPr>
        <p:spPr>
          <a:xfrm>
            <a:off x="7718323" y="2365537"/>
            <a:ext cx="3977648" cy="731694"/>
          </a:xfrm>
        </p:spPr>
        <p:txBody>
          <a:bodyPr anchor="ctr">
            <a:normAutofit/>
          </a:bodyPr>
          <a:lstStyle>
            <a:lvl1pPr marL="0" indent="0">
              <a:buNone/>
              <a:defRPr sz="1400"/>
            </a:lvl1pPr>
          </a:lstStyle>
          <a:p>
            <a:pPr lvl="0"/>
            <a:r>
              <a:rPr lang="en-US" noProof="0"/>
              <a:t>Click to edit Master text styles</a:t>
            </a:r>
          </a:p>
        </p:txBody>
      </p:sp>
      <p:sp>
        <p:nvSpPr>
          <p:cNvPr id="18" name="Text Placeholder 8">
            <a:extLst>
              <a:ext uri="{FF2B5EF4-FFF2-40B4-BE49-F238E27FC236}">
                <a16:creationId xmlns:a16="http://schemas.microsoft.com/office/drawing/2014/main" id="{DA05F0E8-C4BA-4839-9D3B-C830E7398021}"/>
              </a:ext>
            </a:extLst>
          </p:cNvPr>
          <p:cNvSpPr>
            <a:spLocks noGrp="1"/>
          </p:cNvSpPr>
          <p:nvPr>
            <p:ph type="body" sz="quarter" idx="19"/>
          </p:nvPr>
        </p:nvSpPr>
        <p:spPr>
          <a:xfrm>
            <a:off x="7718323" y="3656265"/>
            <a:ext cx="3977648" cy="731694"/>
          </a:xfrm>
        </p:spPr>
        <p:txBody>
          <a:bodyPr anchor="ctr">
            <a:normAutofit/>
          </a:bodyPr>
          <a:lstStyle>
            <a:lvl1pPr marL="0" indent="0">
              <a:buNone/>
              <a:defRPr sz="1400"/>
            </a:lvl1pPr>
          </a:lstStyle>
          <a:p>
            <a:pPr lvl="0"/>
            <a:r>
              <a:rPr lang="en-US" noProof="0"/>
              <a:t>Click to edit Master text styles</a:t>
            </a:r>
          </a:p>
        </p:txBody>
      </p:sp>
      <p:sp>
        <p:nvSpPr>
          <p:cNvPr id="19" name="Text Placeholder 8">
            <a:extLst>
              <a:ext uri="{FF2B5EF4-FFF2-40B4-BE49-F238E27FC236}">
                <a16:creationId xmlns:a16="http://schemas.microsoft.com/office/drawing/2014/main" id="{3BDE5625-360A-435B-8812-2FFD30C937B1}"/>
              </a:ext>
            </a:extLst>
          </p:cNvPr>
          <p:cNvSpPr>
            <a:spLocks noGrp="1"/>
          </p:cNvSpPr>
          <p:nvPr>
            <p:ph type="body" sz="quarter" idx="20"/>
          </p:nvPr>
        </p:nvSpPr>
        <p:spPr>
          <a:xfrm>
            <a:off x="7718323" y="4946994"/>
            <a:ext cx="3977648" cy="731694"/>
          </a:xfrm>
        </p:spPr>
        <p:txBody>
          <a:bodyPr anchor="ctr">
            <a:normAutofit/>
          </a:bodyPr>
          <a:lstStyle>
            <a:lvl1pPr marL="0" indent="0">
              <a:buNone/>
              <a:defRPr sz="1400"/>
            </a:lvl1pPr>
          </a:lstStyle>
          <a:p>
            <a:pPr lvl="0"/>
            <a:r>
              <a:rPr lang="en-US" noProof="0"/>
              <a:t>Click to edit Master text styles</a:t>
            </a:r>
          </a:p>
        </p:txBody>
      </p:sp>
      <p:sp>
        <p:nvSpPr>
          <p:cNvPr id="14" name="Title 1">
            <a:extLst>
              <a:ext uri="{FF2B5EF4-FFF2-40B4-BE49-F238E27FC236}">
                <a16:creationId xmlns:a16="http://schemas.microsoft.com/office/drawing/2014/main" id="{95B2C2DA-ADF3-D44B-8824-9B44E01F747F}"/>
              </a:ext>
            </a:extLst>
          </p:cNvPr>
          <p:cNvSpPr>
            <a:spLocks noGrp="1"/>
          </p:cNvSpPr>
          <p:nvPr>
            <p:ph type="title" hasCustomPrompt="1"/>
          </p:nvPr>
        </p:nvSpPr>
        <p:spPr>
          <a:xfrm>
            <a:off x="841057" y="1100290"/>
            <a:ext cx="4008437" cy="1395208"/>
          </a:xfrm>
        </p:spPr>
        <p:txBody>
          <a:bodyPr lIns="0" anchor="b"/>
          <a:lstStyle>
            <a:lvl1pPr>
              <a:defRPr b="1"/>
            </a:lvl1pPr>
          </a:lstStyle>
          <a:p>
            <a:r>
              <a:rPr lang="en-US" noProof="0"/>
              <a:t>Click to Add Slide Title Here</a:t>
            </a:r>
          </a:p>
        </p:txBody>
      </p:sp>
      <p:sp>
        <p:nvSpPr>
          <p:cNvPr id="20" name="Text Placeholder 11">
            <a:extLst>
              <a:ext uri="{FF2B5EF4-FFF2-40B4-BE49-F238E27FC236}">
                <a16:creationId xmlns:a16="http://schemas.microsoft.com/office/drawing/2014/main" id="{6CAA743B-32D9-CE44-9E46-D38DB57EFACE}"/>
              </a:ext>
            </a:extLst>
          </p:cNvPr>
          <p:cNvSpPr>
            <a:spLocks noGrp="1"/>
          </p:cNvSpPr>
          <p:nvPr>
            <p:ph type="body" sz="quarter" idx="12" hasCustomPrompt="1"/>
          </p:nvPr>
        </p:nvSpPr>
        <p:spPr>
          <a:xfrm>
            <a:off x="841058" y="2561159"/>
            <a:ext cx="4008437" cy="602887"/>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24" name="Text Placeholder 6">
            <a:extLst>
              <a:ext uri="{FF2B5EF4-FFF2-40B4-BE49-F238E27FC236}">
                <a16:creationId xmlns:a16="http://schemas.microsoft.com/office/drawing/2014/main" id="{A4E9B315-244E-41A8-B655-63FCC22CCF4C}"/>
              </a:ext>
            </a:extLst>
          </p:cNvPr>
          <p:cNvSpPr>
            <a:spLocks noGrp="1"/>
          </p:cNvSpPr>
          <p:nvPr>
            <p:ph type="body" sz="quarter" idx="11"/>
          </p:nvPr>
        </p:nvSpPr>
        <p:spPr>
          <a:xfrm>
            <a:off x="838200" y="3498661"/>
            <a:ext cx="4008438" cy="2560899"/>
          </a:xfrm>
        </p:spPr>
        <p:txBody>
          <a:bodyPr lIns="0">
            <a:noAutofit/>
          </a:bodyPr>
          <a:lstStyle>
            <a:lvl1pPr marL="0" indent="0">
              <a:lnSpc>
                <a:spcPct val="100000"/>
              </a:lnSpc>
              <a:buNone/>
              <a:defRPr sz="1400">
                <a:latin typeface="+mn-lt"/>
                <a:cs typeface="Arial" panose="020B0604020202020204" pitchFamily="34" charset="0"/>
              </a:defRPr>
            </a:lvl1pPr>
          </a:lstStyle>
          <a:p>
            <a:pPr lvl="0"/>
            <a:r>
              <a:rPr lang="en-US" noProof="0"/>
              <a:t>Click to edit Master text styles</a:t>
            </a:r>
          </a:p>
        </p:txBody>
      </p:sp>
      <p:sp>
        <p:nvSpPr>
          <p:cNvPr id="25" name="Shape 62" title="Decorative">
            <a:extLst>
              <a:ext uri="{FF2B5EF4-FFF2-40B4-BE49-F238E27FC236}">
                <a16:creationId xmlns:a16="http://schemas.microsoft.com/office/drawing/2014/main" id="{E1A23DB6-E067-4A30-8C4B-98B452428518}"/>
              </a:ext>
            </a:extLst>
          </p:cNvPr>
          <p:cNvSpPr/>
          <p:nvPr userDrawn="1"/>
        </p:nvSpPr>
        <p:spPr>
          <a:xfrm rot="16200000" flipV="1">
            <a:off x="1918496" y="2124643"/>
            <a:ext cx="0" cy="2188806"/>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
        <p:nvSpPr>
          <p:cNvPr id="2" name="Oval 1">
            <a:extLst>
              <a:ext uri="{FF2B5EF4-FFF2-40B4-BE49-F238E27FC236}">
                <a16:creationId xmlns:a16="http://schemas.microsoft.com/office/drawing/2014/main" id="{7E5B409A-28A1-4F13-9C1C-E15291930DF1}"/>
              </a:ext>
            </a:extLst>
          </p:cNvPr>
          <p:cNvSpPr/>
          <p:nvPr userDrawn="1"/>
        </p:nvSpPr>
        <p:spPr>
          <a:xfrm>
            <a:off x="6721671" y="1047456"/>
            <a:ext cx="754743" cy="754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Oval 16">
            <a:extLst>
              <a:ext uri="{FF2B5EF4-FFF2-40B4-BE49-F238E27FC236}">
                <a16:creationId xmlns:a16="http://schemas.microsoft.com/office/drawing/2014/main" id="{B0A9508C-D302-4643-AFFA-37BE20A4CF91}"/>
              </a:ext>
            </a:extLst>
          </p:cNvPr>
          <p:cNvSpPr/>
          <p:nvPr userDrawn="1"/>
        </p:nvSpPr>
        <p:spPr>
          <a:xfrm>
            <a:off x="6721671" y="2342488"/>
            <a:ext cx="754743" cy="754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Oval 25">
            <a:extLst>
              <a:ext uri="{FF2B5EF4-FFF2-40B4-BE49-F238E27FC236}">
                <a16:creationId xmlns:a16="http://schemas.microsoft.com/office/drawing/2014/main" id="{3C430BF1-F654-4C13-9094-97AE78B80696}"/>
              </a:ext>
            </a:extLst>
          </p:cNvPr>
          <p:cNvSpPr/>
          <p:nvPr userDrawn="1"/>
        </p:nvSpPr>
        <p:spPr>
          <a:xfrm>
            <a:off x="6721671" y="3644740"/>
            <a:ext cx="754743" cy="754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Oval 26">
            <a:extLst>
              <a:ext uri="{FF2B5EF4-FFF2-40B4-BE49-F238E27FC236}">
                <a16:creationId xmlns:a16="http://schemas.microsoft.com/office/drawing/2014/main" id="{94F3E6A2-CCB8-4870-9797-40002216D2B3}"/>
              </a:ext>
            </a:extLst>
          </p:cNvPr>
          <p:cNvSpPr/>
          <p:nvPr userDrawn="1"/>
        </p:nvSpPr>
        <p:spPr>
          <a:xfrm>
            <a:off x="6721671" y="4935469"/>
            <a:ext cx="754743" cy="754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Picture Placeholder 3">
            <a:extLst>
              <a:ext uri="{FF2B5EF4-FFF2-40B4-BE49-F238E27FC236}">
                <a16:creationId xmlns:a16="http://schemas.microsoft.com/office/drawing/2014/main" id="{83725AD6-E3CC-4FAC-94F3-1F4CB56D222F}"/>
              </a:ext>
            </a:extLst>
          </p:cNvPr>
          <p:cNvSpPr>
            <a:spLocks noGrp="1"/>
          </p:cNvSpPr>
          <p:nvPr>
            <p:ph type="pic" sz="quarter" idx="21"/>
          </p:nvPr>
        </p:nvSpPr>
        <p:spPr>
          <a:xfrm>
            <a:off x="6874411" y="1200196"/>
            <a:ext cx="449262" cy="449263"/>
          </a:xfrm>
        </p:spPr>
        <p:txBody>
          <a:bodyPr anchor="ctr">
            <a:normAutofit/>
          </a:bodyPr>
          <a:lstStyle>
            <a:lvl1pPr marL="0" indent="0" algn="ctr">
              <a:buNone/>
              <a:defRPr sz="700">
                <a:solidFill>
                  <a:schemeClr val="bg1"/>
                </a:solidFill>
              </a:defRPr>
            </a:lvl1pPr>
          </a:lstStyle>
          <a:p>
            <a:r>
              <a:rPr lang="en-US" noProof="0"/>
              <a:t>Click icon to add picture</a:t>
            </a:r>
            <a:endParaRPr lang="en-US" noProof="0" dirty="0"/>
          </a:p>
        </p:txBody>
      </p:sp>
      <p:sp>
        <p:nvSpPr>
          <p:cNvPr id="28" name="Picture Placeholder 3">
            <a:extLst>
              <a:ext uri="{FF2B5EF4-FFF2-40B4-BE49-F238E27FC236}">
                <a16:creationId xmlns:a16="http://schemas.microsoft.com/office/drawing/2014/main" id="{C80D4B49-1275-4A83-A987-EC233FB6CC38}"/>
              </a:ext>
            </a:extLst>
          </p:cNvPr>
          <p:cNvSpPr>
            <a:spLocks noGrp="1"/>
          </p:cNvSpPr>
          <p:nvPr>
            <p:ph type="pic" sz="quarter" idx="22"/>
          </p:nvPr>
        </p:nvSpPr>
        <p:spPr>
          <a:xfrm>
            <a:off x="6874411" y="2506752"/>
            <a:ext cx="449262" cy="449263"/>
          </a:xfrm>
        </p:spPr>
        <p:txBody>
          <a:bodyPr anchor="ctr">
            <a:normAutofit/>
          </a:bodyPr>
          <a:lstStyle>
            <a:lvl1pPr marL="0" indent="0" algn="ctr">
              <a:buNone/>
              <a:defRPr sz="700">
                <a:solidFill>
                  <a:schemeClr val="bg1"/>
                </a:solidFill>
              </a:defRPr>
            </a:lvl1pPr>
          </a:lstStyle>
          <a:p>
            <a:r>
              <a:rPr lang="en-US" noProof="0"/>
              <a:t>Click icon to add picture</a:t>
            </a:r>
            <a:endParaRPr lang="en-US" noProof="0" dirty="0"/>
          </a:p>
        </p:txBody>
      </p:sp>
      <p:sp>
        <p:nvSpPr>
          <p:cNvPr id="29" name="Picture Placeholder 3">
            <a:extLst>
              <a:ext uri="{FF2B5EF4-FFF2-40B4-BE49-F238E27FC236}">
                <a16:creationId xmlns:a16="http://schemas.microsoft.com/office/drawing/2014/main" id="{7B475AE2-C1A9-4191-A31B-5D6893397E23}"/>
              </a:ext>
            </a:extLst>
          </p:cNvPr>
          <p:cNvSpPr>
            <a:spLocks noGrp="1"/>
          </p:cNvSpPr>
          <p:nvPr>
            <p:ph type="pic" sz="quarter" idx="23"/>
          </p:nvPr>
        </p:nvSpPr>
        <p:spPr>
          <a:xfrm>
            <a:off x="6874411" y="3797479"/>
            <a:ext cx="449262" cy="449263"/>
          </a:xfrm>
        </p:spPr>
        <p:txBody>
          <a:bodyPr anchor="ctr">
            <a:normAutofit/>
          </a:bodyPr>
          <a:lstStyle>
            <a:lvl1pPr marL="0" indent="0" algn="ctr">
              <a:buNone/>
              <a:defRPr sz="700">
                <a:solidFill>
                  <a:schemeClr val="bg1"/>
                </a:solidFill>
              </a:defRPr>
            </a:lvl1pPr>
          </a:lstStyle>
          <a:p>
            <a:r>
              <a:rPr lang="en-US" noProof="0"/>
              <a:t>Click icon to add picture</a:t>
            </a:r>
            <a:endParaRPr lang="en-US" noProof="0" dirty="0"/>
          </a:p>
        </p:txBody>
      </p:sp>
      <p:sp>
        <p:nvSpPr>
          <p:cNvPr id="30" name="Picture Placeholder 3">
            <a:extLst>
              <a:ext uri="{FF2B5EF4-FFF2-40B4-BE49-F238E27FC236}">
                <a16:creationId xmlns:a16="http://schemas.microsoft.com/office/drawing/2014/main" id="{C29F28E2-C28B-447C-818F-8676A82EEAA9}"/>
              </a:ext>
            </a:extLst>
          </p:cNvPr>
          <p:cNvSpPr>
            <a:spLocks noGrp="1"/>
          </p:cNvSpPr>
          <p:nvPr>
            <p:ph type="pic" sz="quarter" idx="24"/>
          </p:nvPr>
        </p:nvSpPr>
        <p:spPr>
          <a:xfrm>
            <a:off x="6874411" y="5088208"/>
            <a:ext cx="449262" cy="449263"/>
          </a:xfrm>
        </p:spPr>
        <p:txBody>
          <a:bodyPr anchor="ctr">
            <a:normAutofit/>
          </a:bodyPr>
          <a:lstStyle>
            <a:lvl1pPr marL="0" indent="0" algn="ctr">
              <a:buNone/>
              <a:defRPr sz="700">
                <a:solidFill>
                  <a:schemeClr val="bg1"/>
                </a:solidFill>
              </a:defRPr>
            </a:lvl1pPr>
          </a:lstStyle>
          <a:p>
            <a:r>
              <a:rPr lang="en-US" noProof="0"/>
              <a:t>Click icon to add picture</a:t>
            </a:r>
            <a:endParaRPr lang="en-US" noProof="0" dirty="0"/>
          </a:p>
        </p:txBody>
      </p:sp>
    </p:spTree>
    <p:extLst>
      <p:ext uri="{BB962C8B-B14F-4D97-AF65-F5344CB8AC3E}">
        <p14:creationId xmlns:p14="http://schemas.microsoft.com/office/powerpoint/2010/main" val="2219225103"/>
      </p:ext>
    </p:extLst>
  </p:cSld>
  <p:clrMapOvr>
    <a:masterClrMapping/>
  </p:clrMapOvr>
  <p:extLst>
    <p:ext uri="{DCECCB84-F9BA-43D5-87BE-67443E8EF086}">
      <p15:sldGuideLst xmlns:p15="http://schemas.microsoft.com/office/powerpoint/2012/main">
        <p15:guide id="1" orient="horz" pos="2160">
          <p15:clr>
            <a:srgbClr val="FBAE40"/>
          </p15:clr>
        </p15:guide>
        <p15:guide id="2" pos="3863">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Image and Content">
    <p:spTree>
      <p:nvGrpSpPr>
        <p:cNvPr id="1" name=""/>
        <p:cNvGrpSpPr/>
        <p:nvPr/>
      </p:nvGrpSpPr>
      <p:grpSpPr>
        <a:xfrm>
          <a:off x="0" y="0"/>
          <a:ext cx="0" cy="0"/>
          <a:chOff x="0" y="0"/>
          <a:chExt cx="0" cy="0"/>
        </a:xfrm>
      </p:grpSpPr>
      <p:sp>
        <p:nvSpPr>
          <p:cNvPr id="7" name="Rectangle 6" title="Decorative">
            <a:extLst>
              <a:ext uri="{FF2B5EF4-FFF2-40B4-BE49-F238E27FC236}">
                <a16:creationId xmlns:a16="http://schemas.microsoft.com/office/drawing/2014/main" id="{BC0DB138-926E-4EF2-BFC2-93D610E35703}"/>
              </a:ext>
            </a:extLst>
          </p:cNvPr>
          <p:cNvSpPr/>
          <p:nvPr userDrawn="1"/>
        </p:nvSpPr>
        <p:spPr>
          <a:xfrm>
            <a:off x="0" y="3721472"/>
            <a:ext cx="12192000" cy="3136523"/>
          </a:xfrm>
          <a:prstGeom prst="rect">
            <a:avLst/>
          </a:prstGeom>
          <a:solidFill>
            <a:schemeClr val="accent2"/>
          </a:solidFill>
        </p:spPr>
        <p:txBody>
          <a:bodyPr vert="horz" lIns="1296000" tIns="45720" rIns="432000" bIns="45720" rtlCol="0" anchor="ctr">
            <a:normAutofit/>
          </a:bodyPr>
          <a:lstStyle/>
          <a:p>
            <a:pPr lvl="0" indent="0">
              <a:lnSpc>
                <a:spcPct val="100000"/>
              </a:lnSpc>
              <a:spcBef>
                <a:spcPts val="1000"/>
              </a:spcBef>
              <a:buFontTx/>
              <a:buNone/>
            </a:pPr>
            <a:endParaRPr lang="en-US" sz="1400" b="0" i="0" spc="0" noProof="0" dirty="0">
              <a:solidFill>
                <a:schemeClr val="tx2"/>
              </a:solidFill>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95B2C2DA-ADF3-D44B-8824-9B44E01F747F}"/>
              </a:ext>
            </a:extLst>
          </p:cNvPr>
          <p:cNvSpPr>
            <a:spLocks noGrp="1"/>
          </p:cNvSpPr>
          <p:nvPr>
            <p:ph type="title" hasCustomPrompt="1"/>
          </p:nvPr>
        </p:nvSpPr>
        <p:spPr>
          <a:xfrm>
            <a:off x="668543" y="358610"/>
            <a:ext cx="10854914" cy="804759"/>
          </a:xfrm>
        </p:spPr>
        <p:txBody>
          <a:bodyPr lIns="0" anchor="b">
            <a:normAutofit/>
          </a:bodyPr>
          <a:lstStyle>
            <a:lvl1pPr algn="ctr">
              <a:defRPr sz="4000" b="1"/>
            </a:lvl1pPr>
          </a:lstStyle>
          <a:p>
            <a:r>
              <a:rPr lang="en-US" noProof="0"/>
              <a:t>Click to Add Slide Title Here</a:t>
            </a:r>
          </a:p>
        </p:txBody>
      </p:sp>
      <p:sp>
        <p:nvSpPr>
          <p:cNvPr id="6" name="Picture Placeholder 5" title="Decorative">
            <a:extLst>
              <a:ext uri="{FF2B5EF4-FFF2-40B4-BE49-F238E27FC236}">
                <a16:creationId xmlns:a16="http://schemas.microsoft.com/office/drawing/2014/main" id="{8C7AA169-6546-4620-BD7B-7B36553C28F7}"/>
              </a:ext>
            </a:extLst>
          </p:cNvPr>
          <p:cNvSpPr>
            <a:spLocks noGrp="1"/>
          </p:cNvSpPr>
          <p:nvPr>
            <p:ph type="pic" sz="quarter" idx="13"/>
          </p:nvPr>
        </p:nvSpPr>
        <p:spPr>
          <a:xfrm>
            <a:off x="1378803" y="2592710"/>
            <a:ext cx="973759" cy="973759"/>
          </a:xfrm>
          <a:prstGeom prst="ellipse">
            <a:avLst/>
          </a:prstGeom>
          <a:solidFill>
            <a:schemeClr val="bg1"/>
          </a:solidFill>
          <a:ln w="19050">
            <a:noFill/>
          </a:ln>
        </p:spPr>
        <p:txBody>
          <a:bodyPr>
            <a:normAutofit/>
          </a:bodyPr>
          <a:lstStyle>
            <a:lvl1pPr>
              <a:defRPr sz="800"/>
            </a:lvl1pPr>
          </a:lstStyle>
          <a:p>
            <a:r>
              <a:rPr lang="en-US" noProof="0"/>
              <a:t>Click icon to add picture</a:t>
            </a:r>
            <a:endParaRPr lang="en-US" noProof="0" dirty="0"/>
          </a:p>
        </p:txBody>
      </p:sp>
      <p:sp>
        <p:nvSpPr>
          <p:cNvPr id="11" name="Picture Placeholder 5" title="Decorative">
            <a:extLst>
              <a:ext uri="{FF2B5EF4-FFF2-40B4-BE49-F238E27FC236}">
                <a16:creationId xmlns:a16="http://schemas.microsoft.com/office/drawing/2014/main" id="{CE9C16DA-A24B-4516-BCC8-C747730478D8}"/>
              </a:ext>
            </a:extLst>
          </p:cNvPr>
          <p:cNvSpPr>
            <a:spLocks noGrp="1"/>
          </p:cNvSpPr>
          <p:nvPr>
            <p:ph type="pic" sz="quarter" idx="14"/>
          </p:nvPr>
        </p:nvSpPr>
        <p:spPr>
          <a:xfrm>
            <a:off x="4226108" y="2592710"/>
            <a:ext cx="973759" cy="973759"/>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13" name="Picture Placeholder 5" title="Decorative">
            <a:extLst>
              <a:ext uri="{FF2B5EF4-FFF2-40B4-BE49-F238E27FC236}">
                <a16:creationId xmlns:a16="http://schemas.microsoft.com/office/drawing/2014/main" id="{A498122E-BB6F-4765-B85E-6410B9CE17AC}"/>
              </a:ext>
            </a:extLst>
          </p:cNvPr>
          <p:cNvSpPr>
            <a:spLocks noGrp="1"/>
          </p:cNvSpPr>
          <p:nvPr>
            <p:ph type="pic" sz="quarter" idx="15"/>
          </p:nvPr>
        </p:nvSpPr>
        <p:spPr>
          <a:xfrm>
            <a:off x="7073413" y="2592710"/>
            <a:ext cx="973759" cy="973759"/>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14" name="Picture Placeholder 5" title="Decorative">
            <a:extLst>
              <a:ext uri="{FF2B5EF4-FFF2-40B4-BE49-F238E27FC236}">
                <a16:creationId xmlns:a16="http://schemas.microsoft.com/office/drawing/2014/main" id="{D19B2F25-5E98-4166-8476-BE599D16121D}"/>
              </a:ext>
            </a:extLst>
          </p:cNvPr>
          <p:cNvSpPr>
            <a:spLocks noGrp="1"/>
          </p:cNvSpPr>
          <p:nvPr>
            <p:ph type="pic" sz="quarter" idx="16"/>
          </p:nvPr>
        </p:nvSpPr>
        <p:spPr>
          <a:xfrm>
            <a:off x="9920718" y="2592710"/>
            <a:ext cx="973759" cy="973759"/>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9" name="Text Placeholder 8">
            <a:extLst>
              <a:ext uri="{FF2B5EF4-FFF2-40B4-BE49-F238E27FC236}">
                <a16:creationId xmlns:a16="http://schemas.microsoft.com/office/drawing/2014/main" id="{A985C547-771F-4BD4-ADA8-B270DC50BDBC}"/>
              </a:ext>
            </a:extLst>
          </p:cNvPr>
          <p:cNvSpPr>
            <a:spLocks noGrp="1"/>
          </p:cNvSpPr>
          <p:nvPr>
            <p:ph type="body" sz="quarter" idx="17"/>
          </p:nvPr>
        </p:nvSpPr>
        <p:spPr>
          <a:xfrm>
            <a:off x="630780" y="3920809"/>
            <a:ext cx="2469806" cy="731694"/>
          </a:xfrm>
        </p:spPr>
        <p:txBody>
          <a:bodyPr anchor="t">
            <a:normAutofit/>
          </a:bodyPr>
          <a:lstStyle>
            <a:lvl1pPr marL="0" indent="0" algn="ctr">
              <a:buNone/>
              <a:defRPr sz="1400">
                <a:solidFill>
                  <a:schemeClr val="bg1"/>
                </a:solidFill>
              </a:defRPr>
            </a:lvl1pPr>
          </a:lstStyle>
          <a:p>
            <a:pPr lvl="0"/>
            <a:r>
              <a:rPr lang="en-US" noProof="0"/>
              <a:t>Click to edit Master text styles</a:t>
            </a:r>
          </a:p>
        </p:txBody>
      </p:sp>
      <p:sp>
        <p:nvSpPr>
          <p:cNvPr id="16" name="Text Placeholder 8">
            <a:extLst>
              <a:ext uri="{FF2B5EF4-FFF2-40B4-BE49-F238E27FC236}">
                <a16:creationId xmlns:a16="http://schemas.microsoft.com/office/drawing/2014/main" id="{5726DA1D-D34F-4505-9722-98586A88D858}"/>
              </a:ext>
            </a:extLst>
          </p:cNvPr>
          <p:cNvSpPr>
            <a:spLocks noGrp="1"/>
          </p:cNvSpPr>
          <p:nvPr>
            <p:ph type="body" sz="quarter" idx="18"/>
          </p:nvPr>
        </p:nvSpPr>
        <p:spPr>
          <a:xfrm>
            <a:off x="3476825" y="3923752"/>
            <a:ext cx="2469806" cy="731694"/>
          </a:xfrm>
        </p:spPr>
        <p:txBody>
          <a:bodyPr anchor="t">
            <a:normAutofit/>
          </a:bodyPr>
          <a:lstStyle>
            <a:lvl1pPr marL="0" indent="0" algn="ctr">
              <a:buNone/>
              <a:defRPr sz="1400">
                <a:solidFill>
                  <a:schemeClr val="bg1"/>
                </a:solidFill>
              </a:defRPr>
            </a:lvl1pPr>
          </a:lstStyle>
          <a:p>
            <a:pPr lvl="0"/>
            <a:r>
              <a:rPr lang="en-US" noProof="0"/>
              <a:t>Click to edit Master text styles</a:t>
            </a:r>
          </a:p>
        </p:txBody>
      </p:sp>
      <p:sp>
        <p:nvSpPr>
          <p:cNvPr id="18" name="Text Placeholder 8">
            <a:extLst>
              <a:ext uri="{FF2B5EF4-FFF2-40B4-BE49-F238E27FC236}">
                <a16:creationId xmlns:a16="http://schemas.microsoft.com/office/drawing/2014/main" id="{DA05F0E8-C4BA-4839-9D3B-C830E7398021}"/>
              </a:ext>
            </a:extLst>
          </p:cNvPr>
          <p:cNvSpPr>
            <a:spLocks noGrp="1"/>
          </p:cNvSpPr>
          <p:nvPr>
            <p:ph type="body" sz="quarter" idx="19"/>
          </p:nvPr>
        </p:nvSpPr>
        <p:spPr>
          <a:xfrm>
            <a:off x="6322870" y="3920809"/>
            <a:ext cx="2469806" cy="731694"/>
          </a:xfrm>
        </p:spPr>
        <p:txBody>
          <a:bodyPr anchor="t">
            <a:normAutofit/>
          </a:bodyPr>
          <a:lstStyle>
            <a:lvl1pPr marL="0" indent="0" algn="ctr">
              <a:buNone/>
              <a:defRPr sz="1400">
                <a:solidFill>
                  <a:schemeClr val="bg1"/>
                </a:solidFill>
              </a:defRPr>
            </a:lvl1pPr>
          </a:lstStyle>
          <a:p>
            <a:pPr lvl="0"/>
            <a:r>
              <a:rPr lang="en-US" noProof="0"/>
              <a:t>Click to edit Master text styles</a:t>
            </a:r>
          </a:p>
        </p:txBody>
      </p:sp>
      <p:sp>
        <p:nvSpPr>
          <p:cNvPr id="19" name="Text Placeholder 8">
            <a:extLst>
              <a:ext uri="{FF2B5EF4-FFF2-40B4-BE49-F238E27FC236}">
                <a16:creationId xmlns:a16="http://schemas.microsoft.com/office/drawing/2014/main" id="{3BDE5625-360A-435B-8812-2FFD30C937B1}"/>
              </a:ext>
            </a:extLst>
          </p:cNvPr>
          <p:cNvSpPr>
            <a:spLocks noGrp="1"/>
          </p:cNvSpPr>
          <p:nvPr>
            <p:ph type="body" sz="quarter" idx="20"/>
          </p:nvPr>
        </p:nvSpPr>
        <p:spPr>
          <a:xfrm>
            <a:off x="9168916" y="3916626"/>
            <a:ext cx="2469806" cy="731694"/>
          </a:xfrm>
        </p:spPr>
        <p:txBody>
          <a:bodyPr anchor="t">
            <a:normAutofit/>
          </a:bodyPr>
          <a:lstStyle>
            <a:lvl1pPr marL="0" indent="0" algn="ctr">
              <a:buNone/>
              <a:defRPr sz="1400">
                <a:solidFill>
                  <a:schemeClr val="bg1"/>
                </a:solidFill>
              </a:defRPr>
            </a:lvl1pPr>
          </a:lstStyle>
          <a:p>
            <a:pPr lvl="0"/>
            <a:r>
              <a:rPr lang="en-US" noProof="0"/>
              <a:t>Click to edit Master text styles</a:t>
            </a:r>
          </a:p>
        </p:txBody>
      </p:sp>
      <p:sp>
        <p:nvSpPr>
          <p:cNvPr id="20" name="Text Placeholder 6">
            <a:extLst>
              <a:ext uri="{FF2B5EF4-FFF2-40B4-BE49-F238E27FC236}">
                <a16:creationId xmlns:a16="http://schemas.microsoft.com/office/drawing/2014/main" id="{A4E9B315-244E-41A8-B655-63FCC22CCF4C}"/>
              </a:ext>
            </a:extLst>
          </p:cNvPr>
          <p:cNvSpPr>
            <a:spLocks noGrp="1"/>
          </p:cNvSpPr>
          <p:nvPr>
            <p:ph type="body" sz="quarter" idx="11"/>
          </p:nvPr>
        </p:nvSpPr>
        <p:spPr>
          <a:xfrm>
            <a:off x="668544" y="1489701"/>
            <a:ext cx="10854914" cy="541483"/>
          </a:xfrm>
        </p:spPr>
        <p:txBody>
          <a:bodyPr lIns="0">
            <a:noAutofit/>
          </a:bodyPr>
          <a:lstStyle>
            <a:lvl1pPr marL="0" indent="0" algn="ctr">
              <a:lnSpc>
                <a:spcPct val="100000"/>
              </a:lnSpc>
              <a:buNone/>
              <a:defRPr sz="1400">
                <a:latin typeface="+mj-lt"/>
                <a:cs typeface="Arial" panose="020B0604020202020204" pitchFamily="34" charset="0"/>
              </a:defRPr>
            </a:lvl1pPr>
          </a:lstStyle>
          <a:p>
            <a:pPr lvl="0"/>
            <a:r>
              <a:rPr lang="en-US" noProof="0"/>
              <a:t>Click to edit Master text styles</a:t>
            </a:r>
          </a:p>
        </p:txBody>
      </p:sp>
      <p:sp>
        <p:nvSpPr>
          <p:cNvPr id="15"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22583"/>
            <a:ext cx="0" cy="2188805"/>
          </a:xfrm>
          <a:prstGeom prst="line">
            <a:avLst/>
          </a:prstGeom>
          <a:ln w="76200">
            <a:solidFill>
              <a:schemeClr val="accent2">
                <a:lumMod val="75000"/>
                <a:lumOff val="25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extLst>
      <p:ext uri="{BB962C8B-B14F-4D97-AF65-F5344CB8AC3E}">
        <p14:creationId xmlns:p14="http://schemas.microsoft.com/office/powerpoint/2010/main" val="638410284"/>
      </p:ext>
    </p:extLst>
  </p:cSld>
  <p:clrMapOvr>
    <a:masterClrMapping/>
  </p:clrMapOvr>
  <p:extLst>
    <p:ext uri="{DCECCB84-F9BA-43D5-87BE-67443E8EF086}">
      <p15:sldGuideLst xmlns:p15="http://schemas.microsoft.com/office/powerpoint/2012/main">
        <p15:guide id="1" orient="horz" pos="2160">
          <p15:clr>
            <a:srgbClr val="FBAE40"/>
          </p15:clr>
        </p15:guide>
        <p15:guide id="2" pos="386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with Image">
    <p:bg>
      <p:bgPr>
        <a:solidFill>
          <a:schemeClr val="accent1"/>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2565399" y="3107447"/>
            <a:ext cx="7252505" cy="891250"/>
          </a:xfrm>
        </p:spPr>
        <p:txBody>
          <a:bodyPr anchor="t">
            <a:noAutofit/>
          </a:bodyPr>
          <a:lstStyle>
            <a:lvl1pPr algn="ctr">
              <a:defRPr sz="5000" b="1">
                <a:solidFill>
                  <a:schemeClr val="bg1"/>
                </a:solidFill>
                <a:latin typeface="+mj-lt"/>
              </a:defRPr>
            </a:lvl1pPr>
          </a:lstStyle>
          <a:p>
            <a:r>
              <a:rPr lang="en-US" dirty="0"/>
              <a:t>CLICK TO ADD TITLE</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2565400" y="4195470"/>
            <a:ext cx="7252504" cy="338549"/>
          </a:xfrm>
        </p:spPr>
        <p:txBody>
          <a:bodyPr>
            <a:normAutofit/>
          </a:bodyPr>
          <a:lstStyle>
            <a:lvl1pPr marL="0" indent="0" algn="ctr">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924870"/>
            <a:ext cx="0" cy="2188805"/>
          </a:xfrm>
          <a:prstGeom prst="line">
            <a:avLst/>
          </a:prstGeom>
          <a:ln w="254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7" name="Rectangle 6" title="Decorative"/>
          <p:cNvSpPr/>
          <p:nvPr userDrawn="1"/>
        </p:nvSpPr>
        <p:spPr>
          <a:xfrm>
            <a:off x="1238104" y="860778"/>
            <a:ext cx="9715792" cy="5136445"/>
          </a:xfrm>
          <a:prstGeom prst="rect">
            <a:avLst/>
          </a:prstGeom>
          <a:no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533285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_Imag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A985C547-771F-4BD4-ADA8-B270DC50BDBC}"/>
              </a:ext>
            </a:extLst>
          </p:cNvPr>
          <p:cNvSpPr>
            <a:spLocks noGrp="1"/>
          </p:cNvSpPr>
          <p:nvPr>
            <p:ph type="body" sz="quarter" idx="17"/>
          </p:nvPr>
        </p:nvSpPr>
        <p:spPr>
          <a:xfrm>
            <a:off x="630780" y="4601529"/>
            <a:ext cx="2469806" cy="1562154"/>
          </a:xfrm>
        </p:spPr>
        <p:txBody>
          <a:bodyPr anchor="t">
            <a:normAutofit/>
          </a:bodyPr>
          <a:lstStyle>
            <a:lvl1pPr marL="0" indent="0" algn="ctr">
              <a:buNone/>
              <a:defRPr sz="1400"/>
            </a:lvl1pPr>
          </a:lstStyle>
          <a:p>
            <a:pPr lvl="0"/>
            <a:r>
              <a:rPr lang="en-US" noProof="0"/>
              <a:t>Click to edit Master text styles</a:t>
            </a:r>
          </a:p>
        </p:txBody>
      </p:sp>
      <p:sp>
        <p:nvSpPr>
          <p:cNvPr id="16" name="Text Placeholder 8">
            <a:extLst>
              <a:ext uri="{FF2B5EF4-FFF2-40B4-BE49-F238E27FC236}">
                <a16:creationId xmlns:a16="http://schemas.microsoft.com/office/drawing/2014/main" id="{5726DA1D-D34F-4505-9722-98586A88D858}"/>
              </a:ext>
            </a:extLst>
          </p:cNvPr>
          <p:cNvSpPr>
            <a:spLocks noGrp="1"/>
          </p:cNvSpPr>
          <p:nvPr>
            <p:ph type="body" sz="quarter" idx="18"/>
          </p:nvPr>
        </p:nvSpPr>
        <p:spPr>
          <a:xfrm>
            <a:off x="3476825" y="4604472"/>
            <a:ext cx="2469806" cy="1562154"/>
          </a:xfrm>
        </p:spPr>
        <p:txBody>
          <a:bodyPr anchor="t">
            <a:normAutofit/>
          </a:bodyPr>
          <a:lstStyle>
            <a:lvl1pPr marL="0" indent="0" algn="ctr">
              <a:buNone/>
              <a:defRPr sz="1400"/>
            </a:lvl1pPr>
          </a:lstStyle>
          <a:p>
            <a:pPr lvl="0"/>
            <a:r>
              <a:rPr lang="en-US" noProof="0"/>
              <a:t>Click to edit Master text styles</a:t>
            </a:r>
          </a:p>
        </p:txBody>
      </p:sp>
      <p:sp>
        <p:nvSpPr>
          <p:cNvPr id="18" name="Text Placeholder 8">
            <a:extLst>
              <a:ext uri="{FF2B5EF4-FFF2-40B4-BE49-F238E27FC236}">
                <a16:creationId xmlns:a16="http://schemas.microsoft.com/office/drawing/2014/main" id="{DA05F0E8-C4BA-4839-9D3B-C830E7398021}"/>
              </a:ext>
            </a:extLst>
          </p:cNvPr>
          <p:cNvSpPr>
            <a:spLocks noGrp="1"/>
          </p:cNvSpPr>
          <p:nvPr>
            <p:ph type="body" sz="quarter" idx="19"/>
          </p:nvPr>
        </p:nvSpPr>
        <p:spPr>
          <a:xfrm>
            <a:off x="6322870" y="4601529"/>
            <a:ext cx="2469806" cy="1562154"/>
          </a:xfrm>
        </p:spPr>
        <p:txBody>
          <a:bodyPr anchor="t">
            <a:normAutofit/>
          </a:bodyPr>
          <a:lstStyle>
            <a:lvl1pPr marL="0" indent="0" algn="ctr">
              <a:buNone/>
              <a:defRPr sz="1400"/>
            </a:lvl1pPr>
          </a:lstStyle>
          <a:p>
            <a:pPr lvl="0"/>
            <a:r>
              <a:rPr lang="en-US" noProof="0"/>
              <a:t>Click to edit Master text styles</a:t>
            </a:r>
          </a:p>
        </p:txBody>
      </p:sp>
      <p:sp>
        <p:nvSpPr>
          <p:cNvPr id="19" name="Text Placeholder 8">
            <a:extLst>
              <a:ext uri="{FF2B5EF4-FFF2-40B4-BE49-F238E27FC236}">
                <a16:creationId xmlns:a16="http://schemas.microsoft.com/office/drawing/2014/main" id="{3BDE5625-360A-435B-8812-2FFD30C937B1}"/>
              </a:ext>
            </a:extLst>
          </p:cNvPr>
          <p:cNvSpPr>
            <a:spLocks noGrp="1"/>
          </p:cNvSpPr>
          <p:nvPr>
            <p:ph type="body" sz="quarter" idx="20"/>
          </p:nvPr>
        </p:nvSpPr>
        <p:spPr>
          <a:xfrm>
            <a:off x="9168916" y="4597346"/>
            <a:ext cx="2469806" cy="1562154"/>
          </a:xfrm>
        </p:spPr>
        <p:txBody>
          <a:bodyPr anchor="t">
            <a:normAutofit/>
          </a:bodyPr>
          <a:lstStyle>
            <a:lvl1pPr marL="0" indent="0" algn="ctr">
              <a:buNone/>
              <a:defRPr sz="1400"/>
            </a:lvl1pPr>
          </a:lstStyle>
          <a:p>
            <a:pPr lvl="0"/>
            <a:r>
              <a:rPr lang="en-US" noProof="0"/>
              <a:t>Click to edit Master text styles</a:t>
            </a:r>
          </a:p>
        </p:txBody>
      </p:sp>
      <p:sp>
        <p:nvSpPr>
          <p:cNvPr id="12" name="Title 1">
            <a:extLst>
              <a:ext uri="{FF2B5EF4-FFF2-40B4-BE49-F238E27FC236}">
                <a16:creationId xmlns:a16="http://schemas.microsoft.com/office/drawing/2014/main" id="{95B2C2DA-ADF3-D44B-8824-9B44E01F747F}"/>
              </a:ext>
            </a:extLst>
          </p:cNvPr>
          <p:cNvSpPr>
            <a:spLocks noGrp="1"/>
          </p:cNvSpPr>
          <p:nvPr>
            <p:ph type="title" hasCustomPrompt="1"/>
          </p:nvPr>
        </p:nvSpPr>
        <p:spPr>
          <a:xfrm>
            <a:off x="668543" y="358610"/>
            <a:ext cx="10854914" cy="804759"/>
          </a:xfrm>
        </p:spPr>
        <p:txBody>
          <a:bodyPr lIns="0" anchor="b">
            <a:normAutofit/>
          </a:bodyPr>
          <a:lstStyle>
            <a:lvl1pPr algn="ctr">
              <a:defRPr sz="4000" b="1"/>
            </a:lvl1pPr>
          </a:lstStyle>
          <a:p>
            <a:r>
              <a:rPr lang="en-US" noProof="0"/>
              <a:t>Click to Add Slide Title Here</a:t>
            </a:r>
          </a:p>
        </p:txBody>
      </p:sp>
      <p:sp>
        <p:nvSpPr>
          <p:cNvPr id="15" name="Text Placeholder 6">
            <a:extLst>
              <a:ext uri="{FF2B5EF4-FFF2-40B4-BE49-F238E27FC236}">
                <a16:creationId xmlns:a16="http://schemas.microsoft.com/office/drawing/2014/main" id="{A4E9B315-244E-41A8-B655-63FCC22CCF4C}"/>
              </a:ext>
            </a:extLst>
          </p:cNvPr>
          <p:cNvSpPr>
            <a:spLocks noGrp="1"/>
          </p:cNvSpPr>
          <p:nvPr>
            <p:ph type="body" sz="quarter" idx="11"/>
          </p:nvPr>
        </p:nvSpPr>
        <p:spPr>
          <a:xfrm>
            <a:off x="668544" y="1489701"/>
            <a:ext cx="10854914" cy="731691"/>
          </a:xfrm>
        </p:spPr>
        <p:txBody>
          <a:bodyPr lIns="0">
            <a:noAutofit/>
          </a:bodyPr>
          <a:lstStyle>
            <a:lvl1pPr marL="0" indent="0" algn="ctr">
              <a:lnSpc>
                <a:spcPct val="100000"/>
              </a:lnSpc>
              <a:buNone/>
              <a:defRPr sz="1400">
                <a:latin typeface="+mj-lt"/>
                <a:cs typeface="Arial" panose="020B0604020202020204" pitchFamily="34" charset="0"/>
              </a:defRPr>
            </a:lvl1pPr>
          </a:lstStyle>
          <a:p>
            <a:pPr lvl="0"/>
            <a:r>
              <a:rPr lang="en-US" noProof="0"/>
              <a:t>Click to edit Master text styles</a:t>
            </a:r>
          </a:p>
        </p:txBody>
      </p:sp>
      <p:sp>
        <p:nvSpPr>
          <p:cNvPr id="17"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22583"/>
            <a:ext cx="0"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
        <p:nvSpPr>
          <p:cNvPr id="20" name="Oval 19">
            <a:extLst>
              <a:ext uri="{FF2B5EF4-FFF2-40B4-BE49-F238E27FC236}">
                <a16:creationId xmlns:a16="http://schemas.microsoft.com/office/drawing/2014/main" id="{7D7457D0-C252-49A3-9635-C29B38A49BDC}"/>
              </a:ext>
            </a:extLst>
          </p:cNvPr>
          <p:cNvSpPr/>
          <p:nvPr userDrawn="1"/>
        </p:nvSpPr>
        <p:spPr>
          <a:xfrm>
            <a:off x="1179625" y="3047656"/>
            <a:ext cx="1372116" cy="13721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Oval 20">
            <a:extLst>
              <a:ext uri="{FF2B5EF4-FFF2-40B4-BE49-F238E27FC236}">
                <a16:creationId xmlns:a16="http://schemas.microsoft.com/office/drawing/2014/main" id="{566715FF-568E-4151-A75B-79EC2EC52AED}"/>
              </a:ext>
            </a:extLst>
          </p:cNvPr>
          <p:cNvSpPr/>
          <p:nvPr userDrawn="1"/>
        </p:nvSpPr>
        <p:spPr>
          <a:xfrm>
            <a:off x="4025670" y="3047656"/>
            <a:ext cx="1372116" cy="13721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Oval 21">
            <a:extLst>
              <a:ext uri="{FF2B5EF4-FFF2-40B4-BE49-F238E27FC236}">
                <a16:creationId xmlns:a16="http://schemas.microsoft.com/office/drawing/2014/main" id="{EE41CAAB-44C4-48D7-80E1-3BF0D8006A5A}"/>
              </a:ext>
            </a:extLst>
          </p:cNvPr>
          <p:cNvSpPr/>
          <p:nvPr userDrawn="1"/>
        </p:nvSpPr>
        <p:spPr>
          <a:xfrm>
            <a:off x="6871715" y="3047656"/>
            <a:ext cx="1372116" cy="13721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Oval 22">
            <a:extLst>
              <a:ext uri="{FF2B5EF4-FFF2-40B4-BE49-F238E27FC236}">
                <a16:creationId xmlns:a16="http://schemas.microsoft.com/office/drawing/2014/main" id="{3251A171-181E-416A-9BB8-F6DBEB470707}"/>
              </a:ext>
            </a:extLst>
          </p:cNvPr>
          <p:cNvSpPr/>
          <p:nvPr userDrawn="1"/>
        </p:nvSpPr>
        <p:spPr>
          <a:xfrm>
            <a:off x="9717761" y="3047656"/>
            <a:ext cx="1372116" cy="13721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Picture Placeholder 3">
            <a:extLst>
              <a:ext uri="{FF2B5EF4-FFF2-40B4-BE49-F238E27FC236}">
                <a16:creationId xmlns:a16="http://schemas.microsoft.com/office/drawing/2014/main" id="{FE6EF7CF-2190-49FE-8BAE-D2863ECD5CAD}"/>
              </a:ext>
            </a:extLst>
          </p:cNvPr>
          <p:cNvSpPr>
            <a:spLocks noGrp="1"/>
          </p:cNvSpPr>
          <p:nvPr>
            <p:ph type="pic" sz="quarter" idx="21"/>
          </p:nvPr>
        </p:nvSpPr>
        <p:spPr>
          <a:xfrm>
            <a:off x="1395525" y="3263556"/>
            <a:ext cx="940316" cy="940316"/>
          </a:xfrm>
        </p:spPr>
        <p:txBody>
          <a:bodyPr anchor="t">
            <a:normAutofit/>
          </a:bodyPr>
          <a:lstStyle>
            <a:lvl1pPr marL="0" indent="0" algn="ctr">
              <a:buNone/>
              <a:defRPr sz="1200">
                <a:solidFill>
                  <a:schemeClr val="bg1"/>
                </a:solidFill>
              </a:defRPr>
            </a:lvl1pPr>
          </a:lstStyle>
          <a:p>
            <a:r>
              <a:rPr lang="en-US" noProof="0"/>
              <a:t>Click icon to add picture</a:t>
            </a:r>
            <a:endParaRPr lang="en-US" noProof="0" dirty="0"/>
          </a:p>
        </p:txBody>
      </p:sp>
      <p:sp>
        <p:nvSpPr>
          <p:cNvPr id="25" name="Picture Placeholder 3">
            <a:extLst>
              <a:ext uri="{FF2B5EF4-FFF2-40B4-BE49-F238E27FC236}">
                <a16:creationId xmlns:a16="http://schemas.microsoft.com/office/drawing/2014/main" id="{47D99824-ECF4-4A44-A7CE-84F3AC262C34}"/>
              </a:ext>
            </a:extLst>
          </p:cNvPr>
          <p:cNvSpPr>
            <a:spLocks noGrp="1"/>
          </p:cNvSpPr>
          <p:nvPr>
            <p:ph type="pic" sz="quarter" idx="22"/>
          </p:nvPr>
        </p:nvSpPr>
        <p:spPr>
          <a:xfrm>
            <a:off x="4214925" y="3263556"/>
            <a:ext cx="940316" cy="940316"/>
          </a:xfrm>
        </p:spPr>
        <p:txBody>
          <a:bodyPr anchor="t">
            <a:normAutofit/>
          </a:bodyPr>
          <a:lstStyle>
            <a:lvl1pPr marL="0" indent="0" algn="ctr">
              <a:buNone/>
              <a:defRPr sz="1200">
                <a:solidFill>
                  <a:schemeClr val="bg1"/>
                </a:solidFill>
              </a:defRPr>
            </a:lvl1pPr>
          </a:lstStyle>
          <a:p>
            <a:r>
              <a:rPr lang="en-US" noProof="0"/>
              <a:t>Click icon to add picture</a:t>
            </a:r>
            <a:endParaRPr lang="en-US" noProof="0" dirty="0"/>
          </a:p>
        </p:txBody>
      </p:sp>
      <p:sp>
        <p:nvSpPr>
          <p:cNvPr id="26" name="Picture Placeholder 3">
            <a:extLst>
              <a:ext uri="{FF2B5EF4-FFF2-40B4-BE49-F238E27FC236}">
                <a16:creationId xmlns:a16="http://schemas.microsoft.com/office/drawing/2014/main" id="{F1AE9D02-1431-4CC3-8919-5D21732C45C5}"/>
              </a:ext>
            </a:extLst>
          </p:cNvPr>
          <p:cNvSpPr>
            <a:spLocks noGrp="1"/>
          </p:cNvSpPr>
          <p:nvPr>
            <p:ph type="pic" sz="quarter" idx="23"/>
          </p:nvPr>
        </p:nvSpPr>
        <p:spPr>
          <a:xfrm>
            <a:off x="7097825" y="3263556"/>
            <a:ext cx="940316" cy="940316"/>
          </a:xfrm>
        </p:spPr>
        <p:txBody>
          <a:bodyPr anchor="t">
            <a:normAutofit/>
          </a:bodyPr>
          <a:lstStyle>
            <a:lvl1pPr marL="0" indent="0" algn="ctr">
              <a:buNone/>
              <a:defRPr sz="1200">
                <a:solidFill>
                  <a:schemeClr val="bg1"/>
                </a:solidFill>
              </a:defRPr>
            </a:lvl1pPr>
          </a:lstStyle>
          <a:p>
            <a:r>
              <a:rPr lang="en-US" noProof="0"/>
              <a:t>Click icon to add picture</a:t>
            </a:r>
            <a:endParaRPr lang="en-US" noProof="0" dirty="0"/>
          </a:p>
        </p:txBody>
      </p:sp>
      <p:sp>
        <p:nvSpPr>
          <p:cNvPr id="27" name="Picture Placeholder 3">
            <a:extLst>
              <a:ext uri="{FF2B5EF4-FFF2-40B4-BE49-F238E27FC236}">
                <a16:creationId xmlns:a16="http://schemas.microsoft.com/office/drawing/2014/main" id="{69207058-4EB8-4D3C-B236-53DC24F30D93}"/>
              </a:ext>
            </a:extLst>
          </p:cNvPr>
          <p:cNvSpPr>
            <a:spLocks noGrp="1"/>
          </p:cNvSpPr>
          <p:nvPr>
            <p:ph type="pic" sz="quarter" idx="24"/>
          </p:nvPr>
        </p:nvSpPr>
        <p:spPr>
          <a:xfrm>
            <a:off x="9955325" y="3263556"/>
            <a:ext cx="940316" cy="940316"/>
          </a:xfrm>
        </p:spPr>
        <p:txBody>
          <a:bodyPr anchor="t">
            <a:normAutofit/>
          </a:bodyPr>
          <a:lstStyle>
            <a:lvl1pPr marL="0" indent="0" algn="ctr">
              <a:buNone/>
              <a:defRPr sz="1200">
                <a:solidFill>
                  <a:schemeClr val="bg1"/>
                </a:solidFill>
              </a:defRPr>
            </a:lvl1pPr>
          </a:lstStyle>
          <a:p>
            <a:r>
              <a:rPr lang="en-US" noProof="0"/>
              <a:t>Click icon to add picture</a:t>
            </a:r>
            <a:endParaRPr lang="en-US" noProof="0" dirty="0"/>
          </a:p>
        </p:txBody>
      </p:sp>
    </p:spTree>
    <p:extLst>
      <p:ext uri="{BB962C8B-B14F-4D97-AF65-F5344CB8AC3E}">
        <p14:creationId xmlns:p14="http://schemas.microsoft.com/office/powerpoint/2010/main" val="2620055036"/>
      </p:ext>
    </p:extLst>
  </p:cSld>
  <p:clrMapOvr>
    <a:masterClrMapping/>
  </p:clrMapOvr>
  <p:extLst>
    <p:ext uri="{DCECCB84-F9BA-43D5-87BE-67443E8EF086}">
      <p15:sldGuideLst xmlns:p15="http://schemas.microsoft.com/office/powerpoint/2012/main">
        <p15:guide id="1" orient="horz" pos="2160">
          <p15:clr>
            <a:srgbClr val="FBAE40"/>
          </p15:clr>
        </p15:guide>
        <p15:guide id="2" pos="3864">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Image and Content">
    <p:spTree>
      <p:nvGrpSpPr>
        <p:cNvPr id="1" name=""/>
        <p:cNvGrpSpPr/>
        <p:nvPr/>
      </p:nvGrpSpPr>
      <p:grpSpPr>
        <a:xfrm>
          <a:off x="0" y="0"/>
          <a:ext cx="0" cy="0"/>
          <a:chOff x="0" y="0"/>
          <a:chExt cx="0" cy="0"/>
        </a:xfrm>
      </p:grpSpPr>
      <p:sp>
        <p:nvSpPr>
          <p:cNvPr id="7" name="Rectangle 6" title="Decorative">
            <a:extLst>
              <a:ext uri="{FF2B5EF4-FFF2-40B4-BE49-F238E27FC236}">
                <a16:creationId xmlns:a16="http://schemas.microsoft.com/office/drawing/2014/main" id="{BC0DB138-926E-4EF2-BFC2-93D610E35703}"/>
              </a:ext>
            </a:extLst>
          </p:cNvPr>
          <p:cNvSpPr/>
          <p:nvPr userDrawn="1"/>
        </p:nvSpPr>
        <p:spPr>
          <a:xfrm>
            <a:off x="6134100" y="0"/>
            <a:ext cx="6057900" cy="6857995"/>
          </a:xfrm>
          <a:prstGeom prst="rect">
            <a:avLst/>
          </a:prstGeom>
          <a:solidFill>
            <a:srgbClr val="DFE3E9"/>
          </a:solidFill>
        </p:spPr>
        <p:txBody>
          <a:bodyPr vert="horz" lIns="1296000" tIns="45720" rIns="432000" bIns="45720" rtlCol="0" anchor="ctr">
            <a:normAutofit/>
          </a:bodyPr>
          <a:lstStyle/>
          <a:p>
            <a:pPr lvl="0" indent="0">
              <a:lnSpc>
                <a:spcPct val="100000"/>
              </a:lnSpc>
              <a:spcBef>
                <a:spcPts val="1000"/>
              </a:spcBef>
              <a:buFontTx/>
              <a:buNone/>
            </a:pPr>
            <a:endParaRPr lang="en-US" sz="1400" b="0" i="0" spc="0" noProof="0" dirty="0">
              <a:solidFill>
                <a:schemeClr val="tx2"/>
              </a:solidFill>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95B2C2DA-ADF3-D44B-8824-9B44E01F747F}"/>
              </a:ext>
            </a:extLst>
          </p:cNvPr>
          <p:cNvSpPr>
            <a:spLocks noGrp="1"/>
          </p:cNvSpPr>
          <p:nvPr>
            <p:ph type="title" hasCustomPrompt="1"/>
          </p:nvPr>
        </p:nvSpPr>
        <p:spPr>
          <a:xfrm>
            <a:off x="841057" y="2234610"/>
            <a:ext cx="4008437" cy="1395208"/>
          </a:xfrm>
        </p:spPr>
        <p:txBody>
          <a:bodyPr lIns="0" anchor="b"/>
          <a:lstStyle>
            <a:lvl1pPr>
              <a:defRPr b="1"/>
            </a:lvl1pPr>
          </a:lstStyle>
          <a:p>
            <a:r>
              <a:rPr lang="en-US" noProof="0"/>
              <a:t>Click to Add Slide Title Here</a:t>
            </a:r>
          </a:p>
        </p:txBody>
      </p:sp>
      <p:sp>
        <p:nvSpPr>
          <p:cNvPr id="17" name="Text Placeholder 11">
            <a:extLst>
              <a:ext uri="{FF2B5EF4-FFF2-40B4-BE49-F238E27FC236}">
                <a16:creationId xmlns:a16="http://schemas.microsoft.com/office/drawing/2014/main" id="{6CAA743B-32D9-CE44-9E46-D38DB57EFACE}"/>
              </a:ext>
            </a:extLst>
          </p:cNvPr>
          <p:cNvSpPr>
            <a:spLocks noGrp="1"/>
          </p:cNvSpPr>
          <p:nvPr>
            <p:ph type="body" sz="quarter" idx="12" hasCustomPrompt="1"/>
          </p:nvPr>
        </p:nvSpPr>
        <p:spPr>
          <a:xfrm>
            <a:off x="841058" y="3695479"/>
            <a:ext cx="4008437" cy="602887"/>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6" name="Picture Placeholder 5" title="Decorative">
            <a:extLst>
              <a:ext uri="{FF2B5EF4-FFF2-40B4-BE49-F238E27FC236}">
                <a16:creationId xmlns:a16="http://schemas.microsoft.com/office/drawing/2014/main" id="{8C7AA169-6546-4620-BD7B-7B36553C28F7}"/>
              </a:ext>
            </a:extLst>
          </p:cNvPr>
          <p:cNvSpPr>
            <a:spLocks noGrp="1"/>
          </p:cNvSpPr>
          <p:nvPr>
            <p:ph type="pic" sz="quarter" idx="13"/>
          </p:nvPr>
        </p:nvSpPr>
        <p:spPr>
          <a:xfrm>
            <a:off x="6602922" y="954224"/>
            <a:ext cx="973759" cy="973759"/>
          </a:xfrm>
          <a:prstGeom prst="ellipse">
            <a:avLst/>
          </a:prstGeom>
          <a:noFill/>
          <a:ln w="38100">
            <a:noFill/>
          </a:ln>
        </p:spPr>
        <p:txBody>
          <a:bodyPr>
            <a:normAutofit/>
          </a:bodyPr>
          <a:lstStyle>
            <a:lvl1pPr>
              <a:defRPr sz="800"/>
            </a:lvl1pPr>
          </a:lstStyle>
          <a:p>
            <a:r>
              <a:rPr lang="en-US" noProof="0"/>
              <a:t>Click icon to add picture</a:t>
            </a:r>
            <a:endParaRPr lang="en-US" noProof="0" dirty="0"/>
          </a:p>
        </p:txBody>
      </p:sp>
      <p:sp>
        <p:nvSpPr>
          <p:cNvPr id="11" name="Picture Placeholder 5" title="Decorative">
            <a:extLst>
              <a:ext uri="{FF2B5EF4-FFF2-40B4-BE49-F238E27FC236}">
                <a16:creationId xmlns:a16="http://schemas.microsoft.com/office/drawing/2014/main" id="{CE9C16DA-A24B-4516-BCC8-C747730478D8}"/>
              </a:ext>
            </a:extLst>
          </p:cNvPr>
          <p:cNvSpPr>
            <a:spLocks noGrp="1"/>
          </p:cNvSpPr>
          <p:nvPr>
            <p:ph type="pic" sz="quarter" idx="14"/>
          </p:nvPr>
        </p:nvSpPr>
        <p:spPr>
          <a:xfrm>
            <a:off x="6602922" y="2245735"/>
            <a:ext cx="973759" cy="973759"/>
          </a:xfrm>
          <a:prstGeom prst="ellipse">
            <a:avLst/>
          </a:prstGeom>
          <a:noFill/>
          <a:ln w="3810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13" name="Picture Placeholder 5" title="Decorative">
            <a:extLst>
              <a:ext uri="{FF2B5EF4-FFF2-40B4-BE49-F238E27FC236}">
                <a16:creationId xmlns:a16="http://schemas.microsoft.com/office/drawing/2014/main" id="{A498122E-BB6F-4765-B85E-6410B9CE17AC}"/>
              </a:ext>
            </a:extLst>
          </p:cNvPr>
          <p:cNvSpPr>
            <a:spLocks noGrp="1"/>
          </p:cNvSpPr>
          <p:nvPr>
            <p:ph type="pic" sz="quarter" idx="15"/>
          </p:nvPr>
        </p:nvSpPr>
        <p:spPr>
          <a:xfrm>
            <a:off x="6602922" y="3537246"/>
            <a:ext cx="973759" cy="973759"/>
          </a:xfrm>
          <a:prstGeom prst="ellipse">
            <a:avLst/>
          </a:prstGeom>
          <a:noFill/>
          <a:ln w="3810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14" name="Picture Placeholder 5" title="Decorative">
            <a:extLst>
              <a:ext uri="{FF2B5EF4-FFF2-40B4-BE49-F238E27FC236}">
                <a16:creationId xmlns:a16="http://schemas.microsoft.com/office/drawing/2014/main" id="{D19B2F25-5E98-4166-8476-BE599D16121D}"/>
              </a:ext>
            </a:extLst>
          </p:cNvPr>
          <p:cNvSpPr>
            <a:spLocks noGrp="1"/>
          </p:cNvSpPr>
          <p:nvPr>
            <p:ph type="pic" sz="quarter" idx="16"/>
          </p:nvPr>
        </p:nvSpPr>
        <p:spPr>
          <a:xfrm>
            <a:off x="6602922" y="4828757"/>
            <a:ext cx="973759" cy="973759"/>
          </a:xfrm>
          <a:prstGeom prst="ellipse">
            <a:avLst/>
          </a:prstGeom>
          <a:noFill/>
          <a:ln w="3810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9" name="Text Placeholder 8">
            <a:extLst>
              <a:ext uri="{FF2B5EF4-FFF2-40B4-BE49-F238E27FC236}">
                <a16:creationId xmlns:a16="http://schemas.microsoft.com/office/drawing/2014/main" id="{A985C547-771F-4BD4-ADA8-B270DC50BDBC}"/>
              </a:ext>
            </a:extLst>
          </p:cNvPr>
          <p:cNvSpPr>
            <a:spLocks noGrp="1"/>
          </p:cNvSpPr>
          <p:nvPr>
            <p:ph type="body" sz="quarter" idx="17"/>
          </p:nvPr>
        </p:nvSpPr>
        <p:spPr>
          <a:xfrm>
            <a:off x="7718323" y="1074809"/>
            <a:ext cx="3977648" cy="731694"/>
          </a:xfrm>
        </p:spPr>
        <p:txBody>
          <a:bodyPr anchor="ctr">
            <a:normAutofit/>
          </a:bodyPr>
          <a:lstStyle>
            <a:lvl1pPr marL="0" indent="0">
              <a:buNone/>
              <a:defRPr sz="1400"/>
            </a:lvl1pPr>
          </a:lstStyle>
          <a:p>
            <a:pPr lvl="0"/>
            <a:r>
              <a:rPr lang="en-US" noProof="0"/>
              <a:t>Click to edit Master text styles</a:t>
            </a:r>
          </a:p>
        </p:txBody>
      </p:sp>
      <p:sp>
        <p:nvSpPr>
          <p:cNvPr id="16" name="Text Placeholder 8">
            <a:extLst>
              <a:ext uri="{FF2B5EF4-FFF2-40B4-BE49-F238E27FC236}">
                <a16:creationId xmlns:a16="http://schemas.microsoft.com/office/drawing/2014/main" id="{5726DA1D-D34F-4505-9722-98586A88D858}"/>
              </a:ext>
            </a:extLst>
          </p:cNvPr>
          <p:cNvSpPr>
            <a:spLocks noGrp="1"/>
          </p:cNvSpPr>
          <p:nvPr>
            <p:ph type="body" sz="quarter" idx="18"/>
          </p:nvPr>
        </p:nvSpPr>
        <p:spPr>
          <a:xfrm>
            <a:off x="7718323" y="2365537"/>
            <a:ext cx="3977648" cy="731694"/>
          </a:xfrm>
        </p:spPr>
        <p:txBody>
          <a:bodyPr anchor="ctr">
            <a:normAutofit/>
          </a:bodyPr>
          <a:lstStyle>
            <a:lvl1pPr marL="0" indent="0">
              <a:buNone/>
              <a:defRPr sz="1400"/>
            </a:lvl1pPr>
          </a:lstStyle>
          <a:p>
            <a:pPr lvl="0"/>
            <a:r>
              <a:rPr lang="en-US" noProof="0"/>
              <a:t>Click to edit Master text styles</a:t>
            </a:r>
          </a:p>
        </p:txBody>
      </p:sp>
      <p:sp>
        <p:nvSpPr>
          <p:cNvPr id="18" name="Text Placeholder 8">
            <a:extLst>
              <a:ext uri="{FF2B5EF4-FFF2-40B4-BE49-F238E27FC236}">
                <a16:creationId xmlns:a16="http://schemas.microsoft.com/office/drawing/2014/main" id="{DA05F0E8-C4BA-4839-9D3B-C830E7398021}"/>
              </a:ext>
            </a:extLst>
          </p:cNvPr>
          <p:cNvSpPr>
            <a:spLocks noGrp="1"/>
          </p:cNvSpPr>
          <p:nvPr>
            <p:ph type="body" sz="quarter" idx="19"/>
          </p:nvPr>
        </p:nvSpPr>
        <p:spPr>
          <a:xfrm>
            <a:off x="7718323" y="3656265"/>
            <a:ext cx="3977648" cy="731694"/>
          </a:xfrm>
        </p:spPr>
        <p:txBody>
          <a:bodyPr anchor="ctr">
            <a:normAutofit/>
          </a:bodyPr>
          <a:lstStyle>
            <a:lvl1pPr marL="0" indent="0">
              <a:buNone/>
              <a:defRPr sz="1400"/>
            </a:lvl1pPr>
          </a:lstStyle>
          <a:p>
            <a:pPr lvl="0"/>
            <a:r>
              <a:rPr lang="en-US" noProof="0"/>
              <a:t>Click to edit Master text styles</a:t>
            </a:r>
          </a:p>
        </p:txBody>
      </p:sp>
      <p:sp>
        <p:nvSpPr>
          <p:cNvPr id="19" name="Text Placeholder 8">
            <a:extLst>
              <a:ext uri="{FF2B5EF4-FFF2-40B4-BE49-F238E27FC236}">
                <a16:creationId xmlns:a16="http://schemas.microsoft.com/office/drawing/2014/main" id="{3BDE5625-360A-435B-8812-2FFD30C937B1}"/>
              </a:ext>
            </a:extLst>
          </p:cNvPr>
          <p:cNvSpPr>
            <a:spLocks noGrp="1"/>
          </p:cNvSpPr>
          <p:nvPr>
            <p:ph type="body" sz="quarter" idx="20"/>
          </p:nvPr>
        </p:nvSpPr>
        <p:spPr>
          <a:xfrm>
            <a:off x="7718323" y="4946994"/>
            <a:ext cx="3977648" cy="731694"/>
          </a:xfrm>
        </p:spPr>
        <p:txBody>
          <a:bodyPr anchor="ctr">
            <a:normAutofit/>
          </a:bodyPr>
          <a:lstStyle>
            <a:lvl1pPr marL="0" indent="0">
              <a:buNone/>
              <a:defRPr sz="1400"/>
            </a:lvl1pPr>
          </a:lstStyle>
          <a:p>
            <a:pPr lvl="0"/>
            <a:r>
              <a:rPr lang="en-US" noProof="0"/>
              <a:t>Click to edit Master text styles</a:t>
            </a:r>
          </a:p>
        </p:txBody>
      </p:sp>
      <p:sp>
        <p:nvSpPr>
          <p:cNvPr id="15" name="Shape 62" title="Decorative">
            <a:extLst>
              <a:ext uri="{FF2B5EF4-FFF2-40B4-BE49-F238E27FC236}">
                <a16:creationId xmlns:a16="http://schemas.microsoft.com/office/drawing/2014/main" id="{E1A23DB6-E067-4A30-8C4B-98B452428518}"/>
              </a:ext>
            </a:extLst>
          </p:cNvPr>
          <p:cNvSpPr/>
          <p:nvPr userDrawn="1"/>
        </p:nvSpPr>
        <p:spPr>
          <a:xfrm rot="16200000" flipV="1">
            <a:off x="1918496" y="3276108"/>
            <a:ext cx="0" cy="2188805"/>
          </a:xfrm>
          <a:prstGeom prst="line">
            <a:avLst/>
          </a:prstGeom>
          <a:ln w="76200">
            <a:solidFill>
              <a:schemeClr val="accent4"/>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extLst>
      <p:ext uri="{BB962C8B-B14F-4D97-AF65-F5344CB8AC3E}">
        <p14:creationId xmlns:p14="http://schemas.microsoft.com/office/powerpoint/2010/main" val="4194667956"/>
      </p:ext>
    </p:extLst>
  </p:cSld>
  <p:clrMapOvr>
    <a:masterClrMapping/>
  </p:clrMapOvr>
  <p:extLst>
    <p:ext uri="{DCECCB84-F9BA-43D5-87BE-67443E8EF086}">
      <p15:sldGuideLst xmlns:p15="http://schemas.microsoft.com/office/powerpoint/2012/main">
        <p15:guide id="1" orient="horz" pos="2160">
          <p15:clr>
            <a:srgbClr val="FBAE40"/>
          </p15:clr>
        </p15:guide>
        <p15:guide id="2" pos="3864">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3" name="Rectangle 2" title="Decorative"/>
          <p:cNvSpPr/>
          <p:nvPr userDrawn="1"/>
        </p:nvSpPr>
        <p:spPr>
          <a:xfrm>
            <a:off x="0" y="0"/>
            <a:ext cx="12192000" cy="28096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8FBBE79-9A2D-485C-A5FF-D6F6AFD2AFC3}"/>
              </a:ext>
            </a:extLst>
          </p:cNvPr>
          <p:cNvSpPr>
            <a:spLocks noGrp="1"/>
          </p:cNvSpPr>
          <p:nvPr>
            <p:ph type="title"/>
          </p:nvPr>
        </p:nvSpPr>
        <p:spPr>
          <a:xfrm>
            <a:off x="1513581" y="597067"/>
            <a:ext cx="8768625" cy="1149325"/>
          </a:xfrm>
        </p:spPr>
        <p:txBody>
          <a:bodyPr lIns="0"/>
          <a:lstStyle>
            <a:lvl1pPr algn="ctr">
              <a:defRPr>
                <a:solidFill>
                  <a:schemeClr val="bg1"/>
                </a:solidFill>
              </a:defRPr>
            </a:lvl1pPr>
          </a:lstStyle>
          <a:p>
            <a:r>
              <a:rPr lang="en-US"/>
              <a:t>Click to edit Master title style</a:t>
            </a:r>
            <a:endParaRPr lang="en-US" dirty="0"/>
          </a:p>
        </p:txBody>
      </p:sp>
      <p:sp>
        <p:nvSpPr>
          <p:cNvPr id="5" name="Picture Placeholder 4" title="Decorative">
            <a:extLst>
              <a:ext uri="{FF2B5EF4-FFF2-40B4-BE49-F238E27FC236}">
                <a16:creationId xmlns:a16="http://schemas.microsoft.com/office/drawing/2014/main" id="{0D8C8A61-C19F-4EF6-A991-5B6EFC5F7AFB}"/>
              </a:ext>
            </a:extLst>
          </p:cNvPr>
          <p:cNvSpPr>
            <a:spLocks noGrp="1"/>
          </p:cNvSpPr>
          <p:nvPr>
            <p:ph type="pic" sz="quarter" idx="11"/>
          </p:nvPr>
        </p:nvSpPr>
        <p:spPr>
          <a:xfrm>
            <a:off x="1038871" y="3050995"/>
            <a:ext cx="1643384" cy="1643384"/>
          </a:xfrm>
          <a:prstGeom prst="rect">
            <a:avLst/>
          </a:prstGeom>
        </p:spPr>
        <p:txBody>
          <a:bodyPr/>
          <a:lstStyle/>
          <a:p>
            <a:r>
              <a:rPr lang="en-US"/>
              <a:t>Click icon to add picture</a:t>
            </a:r>
            <a:endParaRPr lang="en-US" dirty="0"/>
          </a:p>
        </p:txBody>
      </p:sp>
      <p:sp>
        <p:nvSpPr>
          <p:cNvPr id="6" name="Picture Placeholder 4" title="Decorative">
            <a:extLst>
              <a:ext uri="{FF2B5EF4-FFF2-40B4-BE49-F238E27FC236}">
                <a16:creationId xmlns:a16="http://schemas.microsoft.com/office/drawing/2014/main" id="{FB28CC40-CBF3-4E1C-841D-45C7739F95EE}"/>
              </a:ext>
            </a:extLst>
          </p:cNvPr>
          <p:cNvSpPr>
            <a:spLocks noGrp="1"/>
          </p:cNvSpPr>
          <p:nvPr>
            <p:ph type="pic" sz="quarter" idx="12"/>
          </p:nvPr>
        </p:nvSpPr>
        <p:spPr>
          <a:xfrm>
            <a:off x="3842264" y="3050995"/>
            <a:ext cx="1643384" cy="1643384"/>
          </a:xfrm>
          <a:prstGeom prst="rect">
            <a:avLst/>
          </a:prstGeom>
        </p:spPr>
        <p:txBody>
          <a:bodyPr/>
          <a:lstStyle/>
          <a:p>
            <a:r>
              <a:rPr lang="en-US"/>
              <a:t>Click icon to add picture</a:t>
            </a:r>
            <a:endParaRPr lang="en-US" dirty="0"/>
          </a:p>
        </p:txBody>
      </p:sp>
      <p:sp>
        <p:nvSpPr>
          <p:cNvPr id="7" name="Picture Placeholder 4" title="Decorative">
            <a:extLst>
              <a:ext uri="{FF2B5EF4-FFF2-40B4-BE49-F238E27FC236}">
                <a16:creationId xmlns:a16="http://schemas.microsoft.com/office/drawing/2014/main" id="{12606688-9042-46BE-82EA-2A9034C21250}"/>
              </a:ext>
            </a:extLst>
          </p:cNvPr>
          <p:cNvSpPr>
            <a:spLocks noGrp="1"/>
          </p:cNvSpPr>
          <p:nvPr>
            <p:ph type="pic" sz="quarter" idx="13"/>
          </p:nvPr>
        </p:nvSpPr>
        <p:spPr>
          <a:xfrm>
            <a:off x="6645657" y="3061267"/>
            <a:ext cx="1643384" cy="1643384"/>
          </a:xfrm>
          <a:prstGeom prst="rect">
            <a:avLst/>
          </a:prstGeom>
        </p:spPr>
        <p:txBody>
          <a:bodyPr/>
          <a:lstStyle/>
          <a:p>
            <a:r>
              <a:rPr lang="en-US"/>
              <a:t>Click icon to add picture</a:t>
            </a:r>
            <a:endParaRPr lang="en-US" dirty="0"/>
          </a:p>
        </p:txBody>
      </p:sp>
      <p:sp>
        <p:nvSpPr>
          <p:cNvPr id="8" name="Picture Placeholder 4" title="Decorative">
            <a:extLst>
              <a:ext uri="{FF2B5EF4-FFF2-40B4-BE49-F238E27FC236}">
                <a16:creationId xmlns:a16="http://schemas.microsoft.com/office/drawing/2014/main" id="{94A72397-DF36-48ED-9888-0827D143B9BE}"/>
              </a:ext>
            </a:extLst>
          </p:cNvPr>
          <p:cNvSpPr>
            <a:spLocks noGrp="1"/>
          </p:cNvSpPr>
          <p:nvPr>
            <p:ph type="pic" sz="quarter" idx="14"/>
          </p:nvPr>
        </p:nvSpPr>
        <p:spPr>
          <a:xfrm>
            <a:off x="9449049" y="3061267"/>
            <a:ext cx="1643384" cy="1643384"/>
          </a:xfrm>
          <a:prstGeom prst="rect">
            <a:avLst/>
          </a:prstGeom>
        </p:spPr>
        <p:txBody>
          <a:bodyPr/>
          <a:lstStyle/>
          <a:p>
            <a:r>
              <a:rPr lang="en-US"/>
              <a:t>Click icon to add picture</a:t>
            </a:r>
            <a:endParaRPr lang="en-US" dirty="0"/>
          </a:p>
        </p:txBody>
      </p:sp>
      <p:sp>
        <p:nvSpPr>
          <p:cNvPr id="9" name="Text Placeholder 6">
            <a:extLst>
              <a:ext uri="{FF2B5EF4-FFF2-40B4-BE49-F238E27FC236}">
                <a16:creationId xmlns:a16="http://schemas.microsoft.com/office/drawing/2014/main" id="{DD736A8B-DD51-4DE5-A500-3F2E06CA9E12}"/>
              </a:ext>
            </a:extLst>
          </p:cNvPr>
          <p:cNvSpPr>
            <a:spLocks noGrp="1"/>
          </p:cNvSpPr>
          <p:nvPr>
            <p:ph type="body" sz="quarter" idx="15"/>
          </p:nvPr>
        </p:nvSpPr>
        <p:spPr>
          <a:xfrm>
            <a:off x="604711" y="5272005"/>
            <a:ext cx="2517605" cy="1029458"/>
          </a:xfrm>
        </p:spPr>
        <p:txBody>
          <a:bodyPr lIns="0">
            <a:noAutofit/>
          </a:bodyPr>
          <a:lstStyle>
            <a:lvl1pPr marL="0" indent="0" algn="ctr">
              <a:buNone/>
              <a:defRPr sz="1400">
                <a:latin typeface="+mn-lt"/>
                <a:cs typeface="Arial" panose="020B0604020202020204" pitchFamily="34" charset="0"/>
              </a:defRPr>
            </a:lvl1pPr>
          </a:lstStyle>
          <a:p>
            <a:pPr lvl="0"/>
            <a:r>
              <a:rPr lang="en-US"/>
              <a:t>Click to edit Master text styles</a:t>
            </a:r>
          </a:p>
        </p:txBody>
      </p:sp>
      <p:sp>
        <p:nvSpPr>
          <p:cNvPr id="10" name="Text Placeholder 6">
            <a:extLst>
              <a:ext uri="{FF2B5EF4-FFF2-40B4-BE49-F238E27FC236}">
                <a16:creationId xmlns:a16="http://schemas.microsoft.com/office/drawing/2014/main" id="{088F0D2C-15BE-4CDF-B390-80500DDD7436}"/>
              </a:ext>
            </a:extLst>
          </p:cNvPr>
          <p:cNvSpPr>
            <a:spLocks noGrp="1"/>
          </p:cNvSpPr>
          <p:nvPr>
            <p:ph type="body" sz="quarter" idx="16" hasCustomPrompt="1"/>
          </p:nvPr>
        </p:nvSpPr>
        <p:spPr>
          <a:xfrm>
            <a:off x="604711" y="4791479"/>
            <a:ext cx="2517605" cy="382749"/>
          </a:xfrm>
        </p:spPr>
        <p:txBody>
          <a:bodyPr lIns="0" anchor="b">
            <a:noAutofit/>
          </a:bodyPr>
          <a:lstStyle>
            <a:lvl1pPr marL="0" indent="0" algn="ctr">
              <a:buNone/>
              <a:defRPr sz="1600" b="1">
                <a:latin typeface="+mj-lt"/>
                <a:cs typeface="Arial" panose="020B0604020202020204" pitchFamily="34" charset="0"/>
              </a:defRPr>
            </a:lvl1pPr>
          </a:lstStyle>
          <a:p>
            <a:pPr lvl="0"/>
            <a:r>
              <a:rPr lang="en-US" dirty="0"/>
              <a:t>ADD NAME HERE</a:t>
            </a:r>
          </a:p>
        </p:txBody>
      </p:sp>
      <p:sp>
        <p:nvSpPr>
          <p:cNvPr id="11" name="Text Placeholder 6">
            <a:extLst>
              <a:ext uri="{FF2B5EF4-FFF2-40B4-BE49-F238E27FC236}">
                <a16:creationId xmlns:a16="http://schemas.microsoft.com/office/drawing/2014/main" id="{BC14EC5C-D80F-42F2-A5F0-D4F07AADAECE}"/>
              </a:ext>
            </a:extLst>
          </p:cNvPr>
          <p:cNvSpPr>
            <a:spLocks noGrp="1"/>
          </p:cNvSpPr>
          <p:nvPr>
            <p:ph type="body" sz="quarter" idx="17"/>
          </p:nvPr>
        </p:nvSpPr>
        <p:spPr>
          <a:xfrm>
            <a:off x="3410942" y="5272005"/>
            <a:ext cx="2517605" cy="1029458"/>
          </a:xfrm>
        </p:spPr>
        <p:txBody>
          <a:bodyPr lIns="0">
            <a:noAutofit/>
          </a:bodyPr>
          <a:lstStyle>
            <a:lvl1pPr marL="0" indent="0" algn="ctr">
              <a:buNone/>
              <a:defRPr sz="1400">
                <a:latin typeface="+mn-lt"/>
                <a:cs typeface="Arial" panose="020B0604020202020204" pitchFamily="34" charset="0"/>
              </a:defRPr>
            </a:lvl1pPr>
          </a:lstStyle>
          <a:p>
            <a:pPr lvl="0"/>
            <a:r>
              <a:rPr lang="en-US"/>
              <a:t>Click to edit Master text styles</a:t>
            </a:r>
          </a:p>
        </p:txBody>
      </p:sp>
      <p:sp>
        <p:nvSpPr>
          <p:cNvPr id="12" name="Text Placeholder 6">
            <a:extLst>
              <a:ext uri="{FF2B5EF4-FFF2-40B4-BE49-F238E27FC236}">
                <a16:creationId xmlns:a16="http://schemas.microsoft.com/office/drawing/2014/main" id="{235DD3B7-76E7-45B9-B75B-30D7AFC8EE6C}"/>
              </a:ext>
            </a:extLst>
          </p:cNvPr>
          <p:cNvSpPr>
            <a:spLocks noGrp="1"/>
          </p:cNvSpPr>
          <p:nvPr>
            <p:ph type="body" sz="quarter" idx="18" hasCustomPrompt="1"/>
          </p:nvPr>
        </p:nvSpPr>
        <p:spPr>
          <a:xfrm>
            <a:off x="3410942" y="4791479"/>
            <a:ext cx="2517605" cy="382749"/>
          </a:xfrm>
        </p:spPr>
        <p:txBody>
          <a:bodyPr lIns="0" anchor="b">
            <a:noAutofit/>
          </a:bodyPr>
          <a:lstStyle>
            <a:lvl1pPr marL="0" indent="0" algn="ctr">
              <a:buNone/>
              <a:defRPr sz="1600" b="1">
                <a:latin typeface="+mj-lt"/>
                <a:cs typeface="Arial" panose="020B0604020202020204" pitchFamily="34" charset="0"/>
              </a:defRPr>
            </a:lvl1pPr>
          </a:lstStyle>
          <a:p>
            <a:pPr lvl="0"/>
            <a:r>
              <a:rPr lang="en-US" dirty="0"/>
              <a:t>ADD NAME HERE</a:t>
            </a:r>
          </a:p>
        </p:txBody>
      </p:sp>
      <p:sp>
        <p:nvSpPr>
          <p:cNvPr id="17" name="Text Placeholder 6">
            <a:extLst>
              <a:ext uri="{FF2B5EF4-FFF2-40B4-BE49-F238E27FC236}">
                <a16:creationId xmlns:a16="http://schemas.microsoft.com/office/drawing/2014/main" id="{5A499762-AEDB-43BC-89CC-CC0602BEAF73}"/>
              </a:ext>
            </a:extLst>
          </p:cNvPr>
          <p:cNvSpPr>
            <a:spLocks noGrp="1"/>
          </p:cNvSpPr>
          <p:nvPr>
            <p:ph type="body" sz="quarter" idx="23"/>
          </p:nvPr>
        </p:nvSpPr>
        <p:spPr>
          <a:xfrm>
            <a:off x="6217173" y="5282275"/>
            <a:ext cx="2517605" cy="1029458"/>
          </a:xfrm>
        </p:spPr>
        <p:txBody>
          <a:bodyPr lIns="0">
            <a:noAutofit/>
          </a:bodyPr>
          <a:lstStyle>
            <a:lvl1pPr marL="0" indent="0" algn="ctr">
              <a:buNone/>
              <a:defRPr sz="1400">
                <a:latin typeface="+mn-lt"/>
                <a:cs typeface="Arial" panose="020B0604020202020204" pitchFamily="34" charset="0"/>
              </a:defRPr>
            </a:lvl1pPr>
          </a:lstStyle>
          <a:p>
            <a:pPr lvl="0"/>
            <a:r>
              <a:rPr lang="en-US"/>
              <a:t>Click to edit Master text styles</a:t>
            </a:r>
          </a:p>
        </p:txBody>
      </p:sp>
      <p:sp>
        <p:nvSpPr>
          <p:cNvPr id="18" name="Text Placeholder 6">
            <a:extLst>
              <a:ext uri="{FF2B5EF4-FFF2-40B4-BE49-F238E27FC236}">
                <a16:creationId xmlns:a16="http://schemas.microsoft.com/office/drawing/2014/main" id="{880EDD7E-326D-47DC-B58D-88ECE1D00F94}"/>
              </a:ext>
            </a:extLst>
          </p:cNvPr>
          <p:cNvSpPr>
            <a:spLocks noGrp="1"/>
          </p:cNvSpPr>
          <p:nvPr>
            <p:ph type="body" sz="quarter" idx="24" hasCustomPrompt="1"/>
          </p:nvPr>
        </p:nvSpPr>
        <p:spPr>
          <a:xfrm>
            <a:off x="6217173" y="4801749"/>
            <a:ext cx="2517605" cy="382749"/>
          </a:xfrm>
        </p:spPr>
        <p:txBody>
          <a:bodyPr lIns="0" anchor="b">
            <a:noAutofit/>
          </a:bodyPr>
          <a:lstStyle>
            <a:lvl1pPr marL="0" indent="0" algn="ctr">
              <a:buNone/>
              <a:defRPr sz="1600" b="1">
                <a:latin typeface="+mj-lt"/>
                <a:cs typeface="Arial" panose="020B0604020202020204" pitchFamily="34" charset="0"/>
              </a:defRPr>
            </a:lvl1pPr>
          </a:lstStyle>
          <a:p>
            <a:pPr lvl="0"/>
            <a:r>
              <a:rPr lang="en-US" dirty="0"/>
              <a:t>ADD NAME HERE</a:t>
            </a:r>
          </a:p>
        </p:txBody>
      </p:sp>
      <p:sp>
        <p:nvSpPr>
          <p:cNvPr id="19" name="Text Placeholder 6">
            <a:extLst>
              <a:ext uri="{FF2B5EF4-FFF2-40B4-BE49-F238E27FC236}">
                <a16:creationId xmlns:a16="http://schemas.microsoft.com/office/drawing/2014/main" id="{DB92C933-F978-486C-A305-0BAC73E0F152}"/>
              </a:ext>
            </a:extLst>
          </p:cNvPr>
          <p:cNvSpPr>
            <a:spLocks noGrp="1"/>
          </p:cNvSpPr>
          <p:nvPr>
            <p:ph type="body" sz="quarter" idx="25"/>
          </p:nvPr>
        </p:nvSpPr>
        <p:spPr>
          <a:xfrm>
            <a:off x="9023403" y="5282275"/>
            <a:ext cx="2517605" cy="1029458"/>
          </a:xfrm>
        </p:spPr>
        <p:txBody>
          <a:bodyPr lIns="0">
            <a:noAutofit/>
          </a:bodyPr>
          <a:lstStyle>
            <a:lvl1pPr marL="0" indent="0" algn="ctr">
              <a:buNone/>
              <a:defRPr sz="1400">
                <a:latin typeface="+mn-lt"/>
                <a:cs typeface="Arial" panose="020B0604020202020204" pitchFamily="34" charset="0"/>
              </a:defRPr>
            </a:lvl1pPr>
          </a:lstStyle>
          <a:p>
            <a:pPr lvl="0"/>
            <a:r>
              <a:rPr lang="en-US"/>
              <a:t>Click to edit Master text styles</a:t>
            </a:r>
          </a:p>
        </p:txBody>
      </p:sp>
      <p:sp>
        <p:nvSpPr>
          <p:cNvPr id="20" name="Text Placeholder 6">
            <a:extLst>
              <a:ext uri="{FF2B5EF4-FFF2-40B4-BE49-F238E27FC236}">
                <a16:creationId xmlns:a16="http://schemas.microsoft.com/office/drawing/2014/main" id="{B18BFAE0-942E-42DB-BD07-596D50E07E37}"/>
              </a:ext>
            </a:extLst>
          </p:cNvPr>
          <p:cNvSpPr>
            <a:spLocks noGrp="1"/>
          </p:cNvSpPr>
          <p:nvPr>
            <p:ph type="body" sz="quarter" idx="26" hasCustomPrompt="1"/>
          </p:nvPr>
        </p:nvSpPr>
        <p:spPr>
          <a:xfrm>
            <a:off x="9023403" y="4801749"/>
            <a:ext cx="2517605" cy="382749"/>
          </a:xfrm>
        </p:spPr>
        <p:txBody>
          <a:bodyPr lIns="0" anchor="b">
            <a:noAutofit/>
          </a:bodyPr>
          <a:lstStyle>
            <a:lvl1pPr marL="0" indent="0" algn="ctr">
              <a:buNone/>
              <a:defRPr sz="1600" b="1">
                <a:latin typeface="+mj-lt"/>
                <a:cs typeface="Arial" panose="020B0604020202020204" pitchFamily="34" charset="0"/>
              </a:defRPr>
            </a:lvl1pPr>
          </a:lstStyle>
          <a:p>
            <a:pPr lvl="0"/>
            <a:r>
              <a:rPr lang="en-US" dirty="0"/>
              <a:t>ADD NAME HERE</a:t>
            </a:r>
          </a:p>
        </p:txBody>
      </p:sp>
      <p:sp>
        <p:nvSpPr>
          <p:cNvPr id="21"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759266"/>
            <a:ext cx="0"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solidFill>
                <a:schemeClr val="bg1"/>
              </a:solidFill>
            </a:endParaRPr>
          </a:p>
        </p:txBody>
      </p:sp>
    </p:spTree>
    <p:extLst>
      <p:ext uri="{BB962C8B-B14F-4D97-AF65-F5344CB8AC3E}">
        <p14:creationId xmlns:p14="http://schemas.microsoft.com/office/powerpoint/2010/main" val="6877645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4" name="Rectangle 3" title="Decorative"/>
          <p:cNvSpPr/>
          <p:nvPr userDrawn="1"/>
        </p:nvSpPr>
        <p:spPr>
          <a:xfrm>
            <a:off x="0" y="1964267"/>
            <a:ext cx="3052729" cy="24435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title="Decorative"/>
          <p:cNvSpPr/>
          <p:nvPr userDrawn="1"/>
        </p:nvSpPr>
        <p:spPr>
          <a:xfrm>
            <a:off x="6092848" y="1964267"/>
            <a:ext cx="3052729" cy="24435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title="Decorative"/>
          <p:cNvSpPr/>
          <p:nvPr userDrawn="1"/>
        </p:nvSpPr>
        <p:spPr>
          <a:xfrm>
            <a:off x="9139272" y="4414498"/>
            <a:ext cx="3052729" cy="2443502"/>
          </a:xfrm>
          <a:prstGeom prst="rect">
            <a:avLst/>
          </a:prstGeom>
          <a:solidFill>
            <a:schemeClr val="accent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8FBBE79-9A2D-485C-A5FF-D6F6AFD2AFC3}"/>
              </a:ext>
            </a:extLst>
          </p:cNvPr>
          <p:cNvSpPr>
            <a:spLocks noGrp="1"/>
          </p:cNvSpPr>
          <p:nvPr userDrawn="1">
            <p:ph type="title"/>
          </p:nvPr>
        </p:nvSpPr>
        <p:spPr>
          <a:xfrm>
            <a:off x="2106887" y="616350"/>
            <a:ext cx="7978227" cy="1062602"/>
          </a:xfrm>
        </p:spPr>
        <p:txBody>
          <a:bodyPr lIns="0"/>
          <a:lstStyle>
            <a:lvl1pPr algn="ctr">
              <a:defRPr>
                <a:solidFill>
                  <a:schemeClr val="tx2"/>
                </a:solidFill>
              </a:defRPr>
            </a:lvl1pPr>
          </a:lstStyle>
          <a:p>
            <a:r>
              <a:rPr lang="en-US"/>
              <a:t>Click to edit Master title style</a:t>
            </a:r>
            <a:endParaRPr lang="en-US" dirty="0"/>
          </a:p>
        </p:txBody>
      </p:sp>
      <p:sp>
        <p:nvSpPr>
          <p:cNvPr id="30" name="Picture Placeholder 4" title="Decorative">
            <a:extLst>
              <a:ext uri="{FF2B5EF4-FFF2-40B4-BE49-F238E27FC236}">
                <a16:creationId xmlns:a16="http://schemas.microsoft.com/office/drawing/2014/main" id="{0D8C8A61-C19F-4EF6-A991-5B6EFC5F7AFB}"/>
              </a:ext>
            </a:extLst>
          </p:cNvPr>
          <p:cNvSpPr>
            <a:spLocks noGrp="1"/>
          </p:cNvSpPr>
          <p:nvPr>
            <p:ph type="pic" sz="quarter" idx="11"/>
          </p:nvPr>
        </p:nvSpPr>
        <p:spPr>
          <a:xfrm>
            <a:off x="0" y="4416552"/>
            <a:ext cx="3054096" cy="2441448"/>
          </a:xfrm>
          <a:prstGeom prst="rect">
            <a:avLst/>
          </a:prstGeom>
        </p:spPr>
        <p:txBody>
          <a:bodyPr>
            <a:normAutofit/>
          </a:bodyPr>
          <a:lstStyle>
            <a:lvl1pPr algn="ctr">
              <a:defRPr sz="1600"/>
            </a:lvl1pPr>
          </a:lstStyle>
          <a:p>
            <a:r>
              <a:rPr lang="en-US"/>
              <a:t>Click icon to add picture</a:t>
            </a:r>
            <a:endParaRPr lang="en-US" dirty="0"/>
          </a:p>
        </p:txBody>
      </p:sp>
      <p:sp>
        <p:nvSpPr>
          <p:cNvPr id="32" name="Picture Placeholder 4" title="Decorative">
            <a:extLst>
              <a:ext uri="{FF2B5EF4-FFF2-40B4-BE49-F238E27FC236}">
                <a16:creationId xmlns:a16="http://schemas.microsoft.com/office/drawing/2014/main" id="{12606688-9042-46BE-82EA-2A9034C21250}"/>
              </a:ext>
            </a:extLst>
          </p:cNvPr>
          <p:cNvSpPr>
            <a:spLocks noGrp="1"/>
          </p:cNvSpPr>
          <p:nvPr>
            <p:ph type="pic" sz="quarter" idx="13"/>
          </p:nvPr>
        </p:nvSpPr>
        <p:spPr>
          <a:xfrm>
            <a:off x="3046424" y="1964267"/>
            <a:ext cx="3054096" cy="2441448"/>
          </a:xfrm>
          <a:prstGeom prst="rect">
            <a:avLst/>
          </a:prstGeom>
        </p:spPr>
        <p:txBody>
          <a:bodyPr>
            <a:normAutofit/>
          </a:bodyPr>
          <a:lstStyle>
            <a:lvl1pPr algn="ctr">
              <a:defRPr sz="1600"/>
            </a:lvl1pPr>
          </a:lstStyle>
          <a:p>
            <a:r>
              <a:rPr lang="en-US"/>
              <a:t>Click icon to add picture</a:t>
            </a:r>
            <a:endParaRPr lang="en-US" dirty="0"/>
          </a:p>
        </p:txBody>
      </p:sp>
      <p:sp>
        <p:nvSpPr>
          <p:cNvPr id="33" name="Picture Placeholder 4" title="Decorative">
            <a:extLst>
              <a:ext uri="{FF2B5EF4-FFF2-40B4-BE49-F238E27FC236}">
                <a16:creationId xmlns:a16="http://schemas.microsoft.com/office/drawing/2014/main" id="{94A72397-DF36-48ED-9888-0827D143B9BE}"/>
              </a:ext>
            </a:extLst>
          </p:cNvPr>
          <p:cNvSpPr>
            <a:spLocks noGrp="1"/>
          </p:cNvSpPr>
          <p:nvPr>
            <p:ph type="pic" sz="quarter" idx="14"/>
          </p:nvPr>
        </p:nvSpPr>
        <p:spPr>
          <a:xfrm>
            <a:off x="9137904" y="1964267"/>
            <a:ext cx="3054096" cy="2441448"/>
          </a:xfrm>
          <a:prstGeom prst="rect">
            <a:avLst/>
          </a:prstGeom>
        </p:spPr>
        <p:txBody>
          <a:bodyPr>
            <a:normAutofit/>
          </a:bodyPr>
          <a:lstStyle>
            <a:lvl1pPr algn="ctr">
              <a:defRPr sz="1600"/>
            </a:lvl1pPr>
          </a:lstStyle>
          <a:p>
            <a:r>
              <a:rPr lang="en-US"/>
              <a:t>Click icon to add picture</a:t>
            </a:r>
            <a:endParaRPr lang="en-US" dirty="0"/>
          </a:p>
        </p:txBody>
      </p:sp>
      <p:sp>
        <p:nvSpPr>
          <p:cNvPr id="26" name="Rectangle 25" title="Decorative"/>
          <p:cNvSpPr/>
          <p:nvPr userDrawn="1"/>
        </p:nvSpPr>
        <p:spPr>
          <a:xfrm>
            <a:off x="3046424" y="4414498"/>
            <a:ext cx="3052729" cy="2443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6">
            <a:extLst>
              <a:ext uri="{FF2B5EF4-FFF2-40B4-BE49-F238E27FC236}">
                <a16:creationId xmlns:a16="http://schemas.microsoft.com/office/drawing/2014/main" id="{DD736A8B-DD51-4DE5-A500-3F2E06CA9E12}"/>
              </a:ext>
            </a:extLst>
          </p:cNvPr>
          <p:cNvSpPr>
            <a:spLocks noGrp="1"/>
          </p:cNvSpPr>
          <p:nvPr userDrawn="1">
            <p:ph type="body" sz="quarter" idx="15"/>
          </p:nvPr>
        </p:nvSpPr>
        <p:spPr>
          <a:xfrm>
            <a:off x="264410" y="3652861"/>
            <a:ext cx="2517605" cy="484146"/>
          </a:xfrm>
        </p:spPr>
        <p:txBody>
          <a:bodyPr lIns="0">
            <a:noAutofit/>
          </a:bodyPr>
          <a:lstStyle>
            <a:lvl1pPr marL="0" indent="0" algn="ctr">
              <a:buNone/>
              <a:defRPr sz="1400">
                <a:solidFill>
                  <a:schemeClr val="bg1"/>
                </a:solidFill>
                <a:latin typeface="+mn-lt"/>
                <a:cs typeface="Arial" panose="020B0604020202020204" pitchFamily="34" charset="0"/>
              </a:defRPr>
            </a:lvl1pPr>
          </a:lstStyle>
          <a:p>
            <a:pPr lvl="0"/>
            <a:r>
              <a:rPr lang="en-US"/>
              <a:t>Click to edit Master text styles</a:t>
            </a:r>
          </a:p>
        </p:txBody>
      </p:sp>
      <p:sp>
        <p:nvSpPr>
          <p:cNvPr id="10" name="Text Placeholder 6">
            <a:extLst>
              <a:ext uri="{FF2B5EF4-FFF2-40B4-BE49-F238E27FC236}">
                <a16:creationId xmlns:a16="http://schemas.microsoft.com/office/drawing/2014/main" id="{088F0D2C-15BE-4CDF-B390-80500DDD7436}"/>
              </a:ext>
            </a:extLst>
          </p:cNvPr>
          <p:cNvSpPr>
            <a:spLocks noGrp="1"/>
          </p:cNvSpPr>
          <p:nvPr userDrawn="1">
            <p:ph type="body" sz="quarter" idx="16" hasCustomPrompt="1"/>
          </p:nvPr>
        </p:nvSpPr>
        <p:spPr>
          <a:xfrm>
            <a:off x="264410" y="3248535"/>
            <a:ext cx="2517605" cy="382749"/>
          </a:xfrm>
        </p:spPr>
        <p:txBody>
          <a:bodyPr lIns="0" anchor="b">
            <a:noAutofit/>
          </a:bodyPr>
          <a:lstStyle>
            <a:lvl1pPr marL="0" indent="0" algn="ctr">
              <a:buNone/>
              <a:defRPr sz="1600" b="1">
                <a:solidFill>
                  <a:schemeClr val="bg1"/>
                </a:solidFill>
                <a:latin typeface="+mj-lt"/>
                <a:cs typeface="Arial" panose="020B0604020202020204" pitchFamily="34" charset="0"/>
              </a:defRPr>
            </a:lvl1pPr>
          </a:lstStyle>
          <a:p>
            <a:pPr lvl="0"/>
            <a:r>
              <a:rPr lang="en-US" dirty="0"/>
              <a:t>ADD NAME HERE</a:t>
            </a:r>
          </a:p>
        </p:txBody>
      </p:sp>
      <p:sp>
        <p:nvSpPr>
          <p:cNvPr id="11" name="Text Placeholder 6">
            <a:extLst>
              <a:ext uri="{FF2B5EF4-FFF2-40B4-BE49-F238E27FC236}">
                <a16:creationId xmlns:a16="http://schemas.microsoft.com/office/drawing/2014/main" id="{BC14EC5C-D80F-42F2-A5F0-D4F07AADAECE}"/>
              </a:ext>
            </a:extLst>
          </p:cNvPr>
          <p:cNvSpPr>
            <a:spLocks noGrp="1"/>
          </p:cNvSpPr>
          <p:nvPr userDrawn="1">
            <p:ph type="body" sz="quarter" idx="17"/>
          </p:nvPr>
        </p:nvSpPr>
        <p:spPr>
          <a:xfrm>
            <a:off x="6359042" y="3652861"/>
            <a:ext cx="2517605" cy="484146"/>
          </a:xfrm>
        </p:spPr>
        <p:txBody>
          <a:bodyPr lIns="0">
            <a:noAutofit/>
          </a:bodyPr>
          <a:lstStyle>
            <a:lvl1pPr marL="0" indent="0" algn="ctr">
              <a:buNone/>
              <a:defRPr sz="1400">
                <a:solidFill>
                  <a:schemeClr val="bg1"/>
                </a:solidFill>
                <a:latin typeface="+mn-lt"/>
                <a:cs typeface="Arial" panose="020B0604020202020204" pitchFamily="34" charset="0"/>
              </a:defRPr>
            </a:lvl1pPr>
          </a:lstStyle>
          <a:p>
            <a:pPr lvl="0"/>
            <a:r>
              <a:rPr lang="en-US"/>
              <a:t>Click to edit Master text styles</a:t>
            </a:r>
          </a:p>
        </p:txBody>
      </p:sp>
      <p:sp>
        <p:nvSpPr>
          <p:cNvPr id="12" name="Text Placeholder 6">
            <a:extLst>
              <a:ext uri="{FF2B5EF4-FFF2-40B4-BE49-F238E27FC236}">
                <a16:creationId xmlns:a16="http://schemas.microsoft.com/office/drawing/2014/main" id="{235DD3B7-76E7-45B9-B75B-30D7AFC8EE6C}"/>
              </a:ext>
            </a:extLst>
          </p:cNvPr>
          <p:cNvSpPr>
            <a:spLocks noGrp="1"/>
          </p:cNvSpPr>
          <p:nvPr userDrawn="1">
            <p:ph type="body" sz="quarter" idx="18" hasCustomPrompt="1"/>
          </p:nvPr>
        </p:nvSpPr>
        <p:spPr>
          <a:xfrm>
            <a:off x="6359042" y="3248535"/>
            <a:ext cx="2517605" cy="382749"/>
          </a:xfrm>
        </p:spPr>
        <p:txBody>
          <a:bodyPr lIns="0" anchor="b">
            <a:noAutofit/>
          </a:bodyPr>
          <a:lstStyle>
            <a:lvl1pPr marL="0" indent="0" algn="ctr">
              <a:buNone/>
              <a:defRPr sz="1600" b="1">
                <a:solidFill>
                  <a:schemeClr val="bg1"/>
                </a:solidFill>
                <a:latin typeface="+mj-lt"/>
                <a:cs typeface="Arial" panose="020B0604020202020204" pitchFamily="34" charset="0"/>
              </a:defRPr>
            </a:lvl1pPr>
          </a:lstStyle>
          <a:p>
            <a:pPr lvl="0"/>
            <a:r>
              <a:rPr lang="en-US" dirty="0"/>
              <a:t>ADD NAME HERE</a:t>
            </a:r>
          </a:p>
        </p:txBody>
      </p:sp>
      <p:sp>
        <p:nvSpPr>
          <p:cNvPr id="13" name="Text Placeholder 6">
            <a:extLst>
              <a:ext uri="{FF2B5EF4-FFF2-40B4-BE49-F238E27FC236}">
                <a16:creationId xmlns:a16="http://schemas.microsoft.com/office/drawing/2014/main" id="{3B9FAC90-EA8D-4C0E-A0D1-0D252B50A12F}"/>
              </a:ext>
            </a:extLst>
          </p:cNvPr>
          <p:cNvSpPr>
            <a:spLocks noGrp="1"/>
          </p:cNvSpPr>
          <p:nvPr userDrawn="1">
            <p:ph type="body" sz="quarter" idx="19"/>
          </p:nvPr>
        </p:nvSpPr>
        <p:spPr>
          <a:xfrm>
            <a:off x="3288925" y="5167572"/>
            <a:ext cx="2517605" cy="484146"/>
          </a:xfrm>
        </p:spPr>
        <p:txBody>
          <a:bodyPr lIns="0">
            <a:noAutofit/>
          </a:bodyPr>
          <a:lstStyle>
            <a:lvl1pPr marL="0" indent="0" algn="ctr">
              <a:buNone/>
              <a:defRPr sz="1400">
                <a:solidFill>
                  <a:schemeClr val="bg1"/>
                </a:solidFill>
                <a:latin typeface="+mn-lt"/>
                <a:cs typeface="Arial" panose="020B0604020202020204" pitchFamily="34" charset="0"/>
              </a:defRPr>
            </a:lvl1pPr>
          </a:lstStyle>
          <a:p>
            <a:pPr lvl="0"/>
            <a:r>
              <a:rPr lang="en-US"/>
              <a:t>Click to edit Master text styles</a:t>
            </a:r>
          </a:p>
        </p:txBody>
      </p:sp>
      <p:sp>
        <p:nvSpPr>
          <p:cNvPr id="14" name="Text Placeholder 6">
            <a:extLst>
              <a:ext uri="{FF2B5EF4-FFF2-40B4-BE49-F238E27FC236}">
                <a16:creationId xmlns:a16="http://schemas.microsoft.com/office/drawing/2014/main" id="{5556F808-0B84-4923-9C86-83F13CFABBB6}"/>
              </a:ext>
            </a:extLst>
          </p:cNvPr>
          <p:cNvSpPr>
            <a:spLocks noGrp="1"/>
          </p:cNvSpPr>
          <p:nvPr userDrawn="1">
            <p:ph type="body" sz="quarter" idx="20" hasCustomPrompt="1"/>
          </p:nvPr>
        </p:nvSpPr>
        <p:spPr>
          <a:xfrm>
            <a:off x="3288925" y="4763246"/>
            <a:ext cx="2517605" cy="382749"/>
          </a:xfrm>
        </p:spPr>
        <p:txBody>
          <a:bodyPr lIns="0" anchor="b">
            <a:noAutofit/>
          </a:bodyPr>
          <a:lstStyle>
            <a:lvl1pPr marL="0" indent="0" algn="ctr">
              <a:buNone/>
              <a:defRPr sz="1600" b="1">
                <a:solidFill>
                  <a:schemeClr val="bg1"/>
                </a:solidFill>
                <a:latin typeface="+mj-lt"/>
                <a:cs typeface="Arial" panose="020B0604020202020204" pitchFamily="34" charset="0"/>
              </a:defRPr>
            </a:lvl1pPr>
          </a:lstStyle>
          <a:p>
            <a:pPr lvl="0"/>
            <a:r>
              <a:rPr lang="en-US" dirty="0"/>
              <a:t>ADD NAME HERE</a:t>
            </a:r>
          </a:p>
        </p:txBody>
      </p:sp>
      <p:sp>
        <p:nvSpPr>
          <p:cNvPr id="15" name="Text Placeholder 6">
            <a:extLst>
              <a:ext uri="{FF2B5EF4-FFF2-40B4-BE49-F238E27FC236}">
                <a16:creationId xmlns:a16="http://schemas.microsoft.com/office/drawing/2014/main" id="{6D49870F-68D7-4CDC-8F2A-696151FA2B90}"/>
              </a:ext>
            </a:extLst>
          </p:cNvPr>
          <p:cNvSpPr>
            <a:spLocks noGrp="1"/>
          </p:cNvSpPr>
          <p:nvPr userDrawn="1">
            <p:ph type="body" sz="quarter" idx="21"/>
          </p:nvPr>
        </p:nvSpPr>
        <p:spPr>
          <a:xfrm>
            <a:off x="9412281" y="5167572"/>
            <a:ext cx="2517605" cy="484146"/>
          </a:xfrm>
        </p:spPr>
        <p:txBody>
          <a:bodyPr lIns="0">
            <a:noAutofit/>
          </a:bodyPr>
          <a:lstStyle>
            <a:lvl1pPr marL="0" indent="0" algn="ctr">
              <a:buNone/>
              <a:defRPr sz="1400">
                <a:solidFill>
                  <a:schemeClr val="bg1"/>
                </a:solidFill>
                <a:latin typeface="+mn-lt"/>
                <a:cs typeface="Arial" panose="020B0604020202020204" pitchFamily="34" charset="0"/>
              </a:defRPr>
            </a:lvl1pPr>
          </a:lstStyle>
          <a:p>
            <a:pPr lvl="0"/>
            <a:r>
              <a:rPr lang="en-US"/>
              <a:t>Click to edit Master text styles</a:t>
            </a:r>
          </a:p>
        </p:txBody>
      </p:sp>
      <p:sp>
        <p:nvSpPr>
          <p:cNvPr id="16" name="Text Placeholder 6">
            <a:extLst>
              <a:ext uri="{FF2B5EF4-FFF2-40B4-BE49-F238E27FC236}">
                <a16:creationId xmlns:a16="http://schemas.microsoft.com/office/drawing/2014/main" id="{530C251D-6B9A-485B-A02D-AAF34ECA7B5D}"/>
              </a:ext>
            </a:extLst>
          </p:cNvPr>
          <p:cNvSpPr>
            <a:spLocks noGrp="1"/>
          </p:cNvSpPr>
          <p:nvPr userDrawn="1">
            <p:ph type="body" sz="quarter" idx="22" hasCustomPrompt="1"/>
          </p:nvPr>
        </p:nvSpPr>
        <p:spPr>
          <a:xfrm>
            <a:off x="9412281" y="4763246"/>
            <a:ext cx="2517605" cy="382749"/>
          </a:xfrm>
        </p:spPr>
        <p:txBody>
          <a:bodyPr lIns="0" anchor="b">
            <a:noAutofit/>
          </a:bodyPr>
          <a:lstStyle>
            <a:lvl1pPr marL="0" indent="0" algn="ctr">
              <a:buNone/>
              <a:defRPr sz="1600" b="1">
                <a:solidFill>
                  <a:schemeClr val="bg1"/>
                </a:solidFill>
                <a:latin typeface="+mj-lt"/>
                <a:cs typeface="Arial" panose="020B0604020202020204" pitchFamily="34" charset="0"/>
              </a:defRPr>
            </a:lvl1pPr>
          </a:lstStyle>
          <a:p>
            <a:pPr lvl="0"/>
            <a:r>
              <a:rPr lang="en-US" dirty="0"/>
              <a:t>ADD NAME HERE</a:t>
            </a:r>
          </a:p>
        </p:txBody>
      </p:sp>
      <p:sp>
        <p:nvSpPr>
          <p:cNvPr id="31" name="Picture Placeholder 4" title="Decorative">
            <a:extLst>
              <a:ext uri="{FF2B5EF4-FFF2-40B4-BE49-F238E27FC236}">
                <a16:creationId xmlns:a16="http://schemas.microsoft.com/office/drawing/2014/main" id="{FB28CC40-CBF3-4E1C-841D-45C7739F95EE}"/>
              </a:ext>
            </a:extLst>
          </p:cNvPr>
          <p:cNvSpPr>
            <a:spLocks noGrp="1"/>
          </p:cNvSpPr>
          <p:nvPr>
            <p:ph type="pic" sz="quarter" idx="12"/>
          </p:nvPr>
        </p:nvSpPr>
        <p:spPr>
          <a:xfrm>
            <a:off x="6092848" y="4416552"/>
            <a:ext cx="3054096" cy="2441448"/>
          </a:xfrm>
          <a:prstGeom prst="rect">
            <a:avLst/>
          </a:prstGeom>
        </p:spPr>
        <p:txBody>
          <a:bodyPr>
            <a:normAutofit/>
          </a:bodyPr>
          <a:lstStyle>
            <a:lvl1pPr algn="ctr">
              <a:defRPr sz="1600"/>
            </a:lvl1pPr>
          </a:lstStyle>
          <a:p>
            <a:r>
              <a:rPr lang="en-US"/>
              <a:t>Click icon to add picture</a:t>
            </a:r>
            <a:endParaRPr lang="en-US" dirty="0"/>
          </a:p>
        </p:txBody>
      </p:sp>
    </p:spTree>
    <p:extLst>
      <p:ext uri="{BB962C8B-B14F-4D97-AF65-F5344CB8AC3E}">
        <p14:creationId xmlns:p14="http://schemas.microsoft.com/office/powerpoint/2010/main" val="333117509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Blank ">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F6D2B1F-21AB-FC4C-ADF6-BC4463A62DC7}"/>
              </a:ext>
            </a:extLst>
          </p:cNvPr>
          <p:cNvSpPr>
            <a:spLocks noGrp="1"/>
          </p:cNvSpPr>
          <p:nvPr>
            <p:ph type="title" hasCustomPrompt="1"/>
          </p:nvPr>
        </p:nvSpPr>
        <p:spPr>
          <a:xfrm>
            <a:off x="838200" y="839972"/>
            <a:ext cx="4767262" cy="1342045"/>
          </a:xfrm>
        </p:spPr>
        <p:txBody>
          <a:bodyPr lIns="0" anchor="b">
            <a:normAutofit/>
          </a:bodyPr>
          <a:lstStyle>
            <a:lvl1pPr>
              <a:defRPr sz="4000">
                <a:solidFill>
                  <a:schemeClr val="accent1"/>
                </a:solidFill>
              </a:defRPr>
            </a:lvl1pPr>
          </a:lstStyle>
          <a:p>
            <a:r>
              <a:rPr lang="en-US" noProof="0"/>
              <a:t>Click to Add </a:t>
            </a:r>
            <a:br>
              <a:rPr lang="en-US" noProof="0"/>
            </a:br>
            <a:r>
              <a:rPr lang="en-US" noProof="0"/>
              <a:t>Slide Title Here</a:t>
            </a:r>
          </a:p>
        </p:txBody>
      </p:sp>
      <p:sp>
        <p:nvSpPr>
          <p:cNvPr id="13" name="Text Placeholder 11">
            <a:extLst>
              <a:ext uri="{FF2B5EF4-FFF2-40B4-BE49-F238E27FC236}">
                <a16:creationId xmlns:a16="http://schemas.microsoft.com/office/drawing/2014/main" id="{F1372009-C299-3A49-80B3-22EAC70160E8}"/>
              </a:ext>
            </a:extLst>
          </p:cNvPr>
          <p:cNvSpPr>
            <a:spLocks noGrp="1"/>
          </p:cNvSpPr>
          <p:nvPr>
            <p:ph type="body" sz="quarter" idx="11"/>
          </p:nvPr>
        </p:nvSpPr>
        <p:spPr>
          <a:xfrm>
            <a:off x="838200" y="2635242"/>
            <a:ext cx="4767262" cy="3483263"/>
          </a:xfrm>
        </p:spPr>
        <p:txBody>
          <a:bodyPr lIns="0">
            <a:normAutofit/>
          </a:bodyPr>
          <a:lstStyle>
            <a:lvl1pPr marL="0" indent="0">
              <a:lnSpc>
                <a:spcPct val="100000"/>
              </a:lnSpc>
              <a:buNone/>
              <a:defRPr sz="1400" spc="0">
                <a:solidFill>
                  <a:schemeClr val="tx2"/>
                </a:solidFill>
                <a:latin typeface="+mn-lt"/>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p>
        </p:txBody>
      </p:sp>
      <p:sp>
        <p:nvSpPr>
          <p:cNvPr id="14" name="Text Placeholder 11">
            <a:extLst>
              <a:ext uri="{FF2B5EF4-FFF2-40B4-BE49-F238E27FC236}">
                <a16:creationId xmlns:a16="http://schemas.microsoft.com/office/drawing/2014/main" id="{BC005EA5-AC3E-B248-B6E7-9CA2F3092AAD}"/>
              </a:ext>
            </a:extLst>
          </p:cNvPr>
          <p:cNvSpPr>
            <a:spLocks noGrp="1"/>
          </p:cNvSpPr>
          <p:nvPr>
            <p:ph type="body" sz="quarter" idx="12" hasCustomPrompt="1"/>
          </p:nvPr>
        </p:nvSpPr>
        <p:spPr>
          <a:xfrm>
            <a:off x="838200" y="2247679"/>
            <a:ext cx="4767262" cy="321901"/>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3" name="Chart Placeholder 2" title="Decorative">
            <a:extLst>
              <a:ext uri="{FF2B5EF4-FFF2-40B4-BE49-F238E27FC236}">
                <a16:creationId xmlns:a16="http://schemas.microsoft.com/office/drawing/2014/main" id="{D352E4A8-F531-4E6C-BD45-CE540EDB1D48}"/>
              </a:ext>
            </a:extLst>
          </p:cNvPr>
          <p:cNvSpPr>
            <a:spLocks noGrp="1"/>
          </p:cNvSpPr>
          <p:nvPr>
            <p:ph type="chart" sz="quarter" idx="13"/>
          </p:nvPr>
        </p:nvSpPr>
        <p:spPr>
          <a:xfrm>
            <a:off x="5937569" y="2247900"/>
            <a:ext cx="5620473" cy="3870325"/>
          </a:xfrm>
        </p:spPr>
        <p:txBody>
          <a:bodyPr/>
          <a:lstStyle/>
          <a:p>
            <a:r>
              <a:rPr lang="en-US" noProof="0"/>
              <a:t>Click icon to add chart</a:t>
            </a:r>
            <a:endParaRPr lang="en-US" noProof="0" dirty="0"/>
          </a:p>
        </p:txBody>
      </p:sp>
      <p:sp>
        <p:nvSpPr>
          <p:cNvPr id="2" name="Rectangle 1">
            <a:extLst>
              <a:ext uri="{FF2B5EF4-FFF2-40B4-BE49-F238E27FC236}">
                <a16:creationId xmlns:a16="http://schemas.microsoft.com/office/drawing/2014/main" id="{2B5F4DF3-3822-4AC9-9C82-C8D284E443EB}"/>
              </a:ext>
            </a:extLst>
          </p:cNvPr>
          <p:cNvSpPr/>
          <p:nvPr userDrawn="1"/>
        </p:nvSpPr>
        <p:spPr>
          <a:xfrm>
            <a:off x="5937569" y="2082800"/>
            <a:ext cx="5620473"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29009635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Blank ">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F6D2B1F-21AB-FC4C-ADF6-BC4463A62DC7}"/>
              </a:ext>
            </a:extLst>
          </p:cNvPr>
          <p:cNvSpPr>
            <a:spLocks noGrp="1"/>
          </p:cNvSpPr>
          <p:nvPr>
            <p:ph type="title" hasCustomPrompt="1"/>
          </p:nvPr>
        </p:nvSpPr>
        <p:spPr>
          <a:xfrm>
            <a:off x="838200" y="839972"/>
            <a:ext cx="4767262" cy="1342045"/>
          </a:xfrm>
        </p:spPr>
        <p:txBody>
          <a:bodyPr lIns="0" anchor="b">
            <a:normAutofit/>
          </a:bodyPr>
          <a:lstStyle>
            <a:lvl1pPr>
              <a:defRPr sz="4000">
                <a:solidFill>
                  <a:schemeClr val="tx2"/>
                </a:solidFill>
              </a:defRPr>
            </a:lvl1pPr>
          </a:lstStyle>
          <a:p>
            <a:r>
              <a:rPr lang="en-US" noProof="0"/>
              <a:t>Click to Add </a:t>
            </a:r>
            <a:br>
              <a:rPr lang="en-US" noProof="0"/>
            </a:br>
            <a:r>
              <a:rPr lang="en-US" noProof="0"/>
              <a:t>Slide Title Here</a:t>
            </a:r>
          </a:p>
        </p:txBody>
      </p:sp>
      <p:sp>
        <p:nvSpPr>
          <p:cNvPr id="13" name="Text Placeholder 11">
            <a:extLst>
              <a:ext uri="{FF2B5EF4-FFF2-40B4-BE49-F238E27FC236}">
                <a16:creationId xmlns:a16="http://schemas.microsoft.com/office/drawing/2014/main" id="{F1372009-C299-3A49-80B3-22EAC70160E8}"/>
              </a:ext>
            </a:extLst>
          </p:cNvPr>
          <p:cNvSpPr>
            <a:spLocks noGrp="1"/>
          </p:cNvSpPr>
          <p:nvPr>
            <p:ph type="body" sz="quarter" idx="11"/>
          </p:nvPr>
        </p:nvSpPr>
        <p:spPr>
          <a:xfrm>
            <a:off x="838200" y="2635242"/>
            <a:ext cx="4767262" cy="3483263"/>
          </a:xfrm>
        </p:spPr>
        <p:txBody>
          <a:bodyPr lIns="0">
            <a:normAutofit/>
          </a:bodyPr>
          <a:lstStyle>
            <a:lvl1pPr marL="0" indent="0">
              <a:lnSpc>
                <a:spcPct val="100000"/>
              </a:lnSpc>
              <a:buNone/>
              <a:defRPr sz="1400" spc="0">
                <a:solidFill>
                  <a:schemeClr val="tx2"/>
                </a:solidFill>
                <a:latin typeface="+mn-lt"/>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p>
        </p:txBody>
      </p:sp>
      <p:sp>
        <p:nvSpPr>
          <p:cNvPr id="14" name="Text Placeholder 11">
            <a:extLst>
              <a:ext uri="{FF2B5EF4-FFF2-40B4-BE49-F238E27FC236}">
                <a16:creationId xmlns:a16="http://schemas.microsoft.com/office/drawing/2014/main" id="{BC005EA5-AC3E-B248-B6E7-9CA2F3092AAD}"/>
              </a:ext>
            </a:extLst>
          </p:cNvPr>
          <p:cNvSpPr>
            <a:spLocks noGrp="1"/>
          </p:cNvSpPr>
          <p:nvPr>
            <p:ph type="body" sz="quarter" idx="12" hasCustomPrompt="1"/>
          </p:nvPr>
        </p:nvSpPr>
        <p:spPr>
          <a:xfrm>
            <a:off x="838200" y="2247679"/>
            <a:ext cx="4767262" cy="321901"/>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3" name="Chart Placeholder 2" title="Decorative">
            <a:extLst>
              <a:ext uri="{FF2B5EF4-FFF2-40B4-BE49-F238E27FC236}">
                <a16:creationId xmlns:a16="http://schemas.microsoft.com/office/drawing/2014/main" id="{D352E4A8-F531-4E6C-BD45-CE540EDB1D48}"/>
              </a:ext>
            </a:extLst>
          </p:cNvPr>
          <p:cNvSpPr>
            <a:spLocks noGrp="1"/>
          </p:cNvSpPr>
          <p:nvPr>
            <p:ph type="chart" sz="quarter" idx="13"/>
          </p:nvPr>
        </p:nvSpPr>
        <p:spPr>
          <a:xfrm>
            <a:off x="5937569" y="839972"/>
            <a:ext cx="5620473" cy="5278253"/>
          </a:xfrm>
        </p:spPr>
        <p:txBody>
          <a:bodyPr/>
          <a:lstStyle/>
          <a:p>
            <a:r>
              <a:rPr lang="en-US" noProof="0"/>
              <a:t>Click icon to add chart</a:t>
            </a:r>
            <a:endParaRPr lang="en-US" noProof="0" dirty="0"/>
          </a:p>
        </p:txBody>
      </p:sp>
      <p:sp>
        <p:nvSpPr>
          <p:cNvPr id="7" name="Shape 62" title="Decorative">
            <a:extLst>
              <a:ext uri="{FF2B5EF4-FFF2-40B4-BE49-F238E27FC236}">
                <a16:creationId xmlns:a16="http://schemas.microsoft.com/office/drawing/2014/main" id="{5C48ADE8-5D65-4FF2-93E1-D504137454D1}"/>
              </a:ext>
            </a:extLst>
          </p:cNvPr>
          <p:cNvSpPr/>
          <p:nvPr userDrawn="1"/>
        </p:nvSpPr>
        <p:spPr>
          <a:xfrm flipV="1">
            <a:off x="5770807" y="839972"/>
            <a:ext cx="0" cy="5370328"/>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extLst>
      <p:ext uri="{BB962C8B-B14F-4D97-AF65-F5344CB8AC3E}">
        <p14:creationId xmlns:p14="http://schemas.microsoft.com/office/powerpoint/2010/main" val="131012737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Blank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EE74C1-9E1A-46A4-9261-8F389FEAB7F4}"/>
              </a:ext>
            </a:extLst>
          </p:cNvPr>
          <p:cNvSpPr/>
          <p:nvPr userDrawn="1"/>
        </p:nvSpPr>
        <p:spPr>
          <a:xfrm>
            <a:off x="5727700" y="0"/>
            <a:ext cx="64643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Title 1">
            <a:extLst>
              <a:ext uri="{FF2B5EF4-FFF2-40B4-BE49-F238E27FC236}">
                <a16:creationId xmlns:a16="http://schemas.microsoft.com/office/drawing/2014/main" id="{8F6D2B1F-21AB-FC4C-ADF6-BC4463A62DC7}"/>
              </a:ext>
            </a:extLst>
          </p:cNvPr>
          <p:cNvSpPr>
            <a:spLocks noGrp="1"/>
          </p:cNvSpPr>
          <p:nvPr>
            <p:ph type="title" hasCustomPrompt="1"/>
          </p:nvPr>
        </p:nvSpPr>
        <p:spPr>
          <a:xfrm>
            <a:off x="838200" y="839972"/>
            <a:ext cx="4767262" cy="1342045"/>
          </a:xfrm>
        </p:spPr>
        <p:txBody>
          <a:bodyPr lIns="0" anchor="b">
            <a:normAutofit/>
          </a:bodyPr>
          <a:lstStyle>
            <a:lvl1pPr>
              <a:defRPr sz="4000">
                <a:solidFill>
                  <a:schemeClr val="tx2"/>
                </a:solidFill>
              </a:defRPr>
            </a:lvl1pPr>
          </a:lstStyle>
          <a:p>
            <a:r>
              <a:rPr lang="en-US" noProof="0"/>
              <a:t>Click to Add </a:t>
            </a:r>
            <a:br>
              <a:rPr lang="en-US" noProof="0"/>
            </a:br>
            <a:r>
              <a:rPr lang="en-US" noProof="0"/>
              <a:t>Slide Title Here</a:t>
            </a:r>
          </a:p>
        </p:txBody>
      </p:sp>
      <p:sp>
        <p:nvSpPr>
          <p:cNvPr id="13" name="Text Placeholder 11">
            <a:extLst>
              <a:ext uri="{FF2B5EF4-FFF2-40B4-BE49-F238E27FC236}">
                <a16:creationId xmlns:a16="http://schemas.microsoft.com/office/drawing/2014/main" id="{F1372009-C299-3A49-80B3-22EAC70160E8}"/>
              </a:ext>
            </a:extLst>
          </p:cNvPr>
          <p:cNvSpPr>
            <a:spLocks noGrp="1"/>
          </p:cNvSpPr>
          <p:nvPr>
            <p:ph type="body" sz="quarter" idx="11"/>
          </p:nvPr>
        </p:nvSpPr>
        <p:spPr>
          <a:xfrm>
            <a:off x="838200" y="2635242"/>
            <a:ext cx="4767262" cy="3483263"/>
          </a:xfrm>
        </p:spPr>
        <p:txBody>
          <a:bodyPr lIns="0">
            <a:normAutofit/>
          </a:bodyPr>
          <a:lstStyle>
            <a:lvl1pPr marL="0" indent="0">
              <a:lnSpc>
                <a:spcPct val="100000"/>
              </a:lnSpc>
              <a:buNone/>
              <a:defRPr sz="1400" spc="0">
                <a:solidFill>
                  <a:schemeClr val="tx2"/>
                </a:solidFill>
                <a:latin typeface="+mn-lt"/>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p>
        </p:txBody>
      </p:sp>
      <p:sp>
        <p:nvSpPr>
          <p:cNvPr id="14" name="Text Placeholder 11">
            <a:extLst>
              <a:ext uri="{FF2B5EF4-FFF2-40B4-BE49-F238E27FC236}">
                <a16:creationId xmlns:a16="http://schemas.microsoft.com/office/drawing/2014/main" id="{BC005EA5-AC3E-B248-B6E7-9CA2F3092AAD}"/>
              </a:ext>
            </a:extLst>
          </p:cNvPr>
          <p:cNvSpPr>
            <a:spLocks noGrp="1"/>
          </p:cNvSpPr>
          <p:nvPr>
            <p:ph type="body" sz="quarter" idx="12" hasCustomPrompt="1"/>
          </p:nvPr>
        </p:nvSpPr>
        <p:spPr>
          <a:xfrm>
            <a:off x="838200" y="2247679"/>
            <a:ext cx="4767262" cy="321901"/>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3" name="Chart Placeholder 2" title="Decorative">
            <a:extLst>
              <a:ext uri="{FF2B5EF4-FFF2-40B4-BE49-F238E27FC236}">
                <a16:creationId xmlns:a16="http://schemas.microsoft.com/office/drawing/2014/main" id="{D352E4A8-F531-4E6C-BD45-CE540EDB1D48}"/>
              </a:ext>
            </a:extLst>
          </p:cNvPr>
          <p:cNvSpPr>
            <a:spLocks noGrp="1"/>
          </p:cNvSpPr>
          <p:nvPr>
            <p:ph type="chart" sz="quarter" idx="13"/>
          </p:nvPr>
        </p:nvSpPr>
        <p:spPr>
          <a:xfrm>
            <a:off x="5937569" y="839972"/>
            <a:ext cx="5620473" cy="5278253"/>
          </a:xfrm>
        </p:spPr>
        <p:txBody>
          <a:bodyPr/>
          <a:lstStyle>
            <a:lvl1pPr>
              <a:defRPr>
                <a:solidFill>
                  <a:schemeClr val="bg1"/>
                </a:solidFill>
              </a:defRPr>
            </a:lvl1pPr>
          </a:lstStyle>
          <a:p>
            <a:r>
              <a:rPr lang="en-US" noProof="0"/>
              <a:t>Click icon to add chart</a:t>
            </a:r>
            <a:endParaRPr lang="en-US" noProof="0" dirty="0"/>
          </a:p>
        </p:txBody>
      </p:sp>
    </p:spTree>
    <p:extLst>
      <p:ext uri="{BB962C8B-B14F-4D97-AF65-F5344CB8AC3E}">
        <p14:creationId xmlns:p14="http://schemas.microsoft.com/office/powerpoint/2010/main" val="191476893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Blank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EE74C1-9E1A-46A4-9261-8F389FEAB7F4}"/>
              </a:ext>
            </a:extLst>
          </p:cNvPr>
          <p:cNvSpPr/>
          <p:nvPr userDrawn="1"/>
        </p:nvSpPr>
        <p:spPr>
          <a:xfrm>
            <a:off x="5727700" y="0"/>
            <a:ext cx="6464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Title 1">
            <a:extLst>
              <a:ext uri="{FF2B5EF4-FFF2-40B4-BE49-F238E27FC236}">
                <a16:creationId xmlns:a16="http://schemas.microsoft.com/office/drawing/2014/main" id="{8F6D2B1F-21AB-FC4C-ADF6-BC4463A62DC7}"/>
              </a:ext>
            </a:extLst>
          </p:cNvPr>
          <p:cNvSpPr>
            <a:spLocks noGrp="1"/>
          </p:cNvSpPr>
          <p:nvPr>
            <p:ph type="title" hasCustomPrompt="1"/>
          </p:nvPr>
        </p:nvSpPr>
        <p:spPr>
          <a:xfrm>
            <a:off x="838200" y="839972"/>
            <a:ext cx="4767262" cy="1342045"/>
          </a:xfrm>
        </p:spPr>
        <p:txBody>
          <a:bodyPr lIns="0" anchor="b">
            <a:normAutofit/>
          </a:bodyPr>
          <a:lstStyle>
            <a:lvl1pPr>
              <a:defRPr sz="4000">
                <a:solidFill>
                  <a:schemeClr val="tx2"/>
                </a:solidFill>
              </a:defRPr>
            </a:lvl1pPr>
          </a:lstStyle>
          <a:p>
            <a:r>
              <a:rPr lang="en-US" noProof="0"/>
              <a:t>Click to Add </a:t>
            </a:r>
            <a:br>
              <a:rPr lang="en-US" noProof="0"/>
            </a:br>
            <a:r>
              <a:rPr lang="en-US" noProof="0"/>
              <a:t>Slide Title Here</a:t>
            </a:r>
          </a:p>
        </p:txBody>
      </p:sp>
      <p:sp>
        <p:nvSpPr>
          <p:cNvPr id="13" name="Text Placeholder 11">
            <a:extLst>
              <a:ext uri="{FF2B5EF4-FFF2-40B4-BE49-F238E27FC236}">
                <a16:creationId xmlns:a16="http://schemas.microsoft.com/office/drawing/2014/main" id="{F1372009-C299-3A49-80B3-22EAC70160E8}"/>
              </a:ext>
            </a:extLst>
          </p:cNvPr>
          <p:cNvSpPr>
            <a:spLocks noGrp="1"/>
          </p:cNvSpPr>
          <p:nvPr>
            <p:ph type="body" sz="quarter" idx="11"/>
          </p:nvPr>
        </p:nvSpPr>
        <p:spPr>
          <a:xfrm>
            <a:off x="838200" y="2635242"/>
            <a:ext cx="4767262" cy="3483263"/>
          </a:xfrm>
        </p:spPr>
        <p:txBody>
          <a:bodyPr lIns="0">
            <a:normAutofit/>
          </a:bodyPr>
          <a:lstStyle>
            <a:lvl1pPr marL="0" indent="0">
              <a:lnSpc>
                <a:spcPct val="100000"/>
              </a:lnSpc>
              <a:buNone/>
              <a:defRPr sz="1400" spc="0">
                <a:solidFill>
                  <a:schemeClr val="tx2"/>
                </a:solidFill>
                <a:latin typeface="+mn-lt"/>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p>
        </p:txBody>
      </p:sp>
      <p:sp>
        <p:nvSpPr>
          <p:cNvPr id="14" name="Text Placeholder 11">
            <a:extLst>
              <a:ext uri="{FF2B5EF4-FFF2-40B4-BE49-F238E27FC236}">
                <a16:creationId xmlns:a16="http://schemas.microsoft.com/office/drawing/2014/main" id="{BC005EA5-AC3E-B248-B6E7-9CA2F3092AAD}"/>
              </a:ext>
            </a:extLst>
          </p:cNvPr>
          <p:cNvSpPr>
            <a:spLocks noGrp="1"/>
          </p:cNvSpPr>
          <p:nvPr>
            <p:ph type="body" sz="quarter" idx="12" hasCustomPrompt="1"/>
          </p:nvPr>
        </p:nvSpPr>
        <p:spPr>
          <a:xfrm>
            <a:off x="838200" y="2247679"/>
            <a:ext cx="4767262" cy="321901"/>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p>
        </p:txBody>
      </p:sp>
      <p:sp>
        <p:nvSpPr>
          <p:cNvPr id="3" name="Chart Placeholder 2" title="Decorative">
            <a:extLst>
              <a:ext uri="{FF2B5EF4-FFF2-40B4-BE49-F238E27FC236}">
                <a16:creationId xmlns:a16="http://schemas.microsoft.com/office/drawing/2014/main" id="{D352E4A8-F531-4E6C-BD45-CE540EDB1D48}"/>
              </a:ext>
            </a:extLst>
          </p:cNvPr>
          <p:cNvSpPr>
            <a:spLocks noGrp="1"/>
          </p:cNvSpPr>
          <p:nvPr>
            <p:ph type="chart" sz="quarter" idx="13"/>
          </p:nvPr>
        </p:nvSpPr>
        <p:spPr>
          <a:xfrm>
            <a:off x="5937569" y="839972"/>
            <a:ext cx="5620473" cy="5278253"/>
          </a:xfrm>
        </p:spPr>
        <p:txBody>
          <a:bodyPr/>
          <a:lstStyle>
            <a:lvl1pPr>
              <a:defRPr>
                <a:solidFill>
                  <a:schemeClr val="bg1"/>
                </a:solidFill>
              </a:defRPr>
            </a:lvl1pPr>
          </a:lstStyle>
          <a:p>
            <a:r>
              <a:rPr lang="en-US" noProof="0"/>
              <a:t>Click icon to add chart</a:t>
            </a:r>
            <a:endParaRPr lang="en-US" noProof="0" dirty="0"/>
          </a:p>
        </p:txBody>
      </p:sp>
    </p:spTree>
    <p:extLst>
      <p:ext uri="{BB962C8B-B14F-4D97-AF65-F5344CB8AC3E}">
        <p14:creationId xmlns:p14="http://schemas.microsoft.com/office/powerpoint/2010/main" val="21154258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Blank ">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F6D2B1F-21AB-FC4C-ADF6-BC4463A62DC7}"/>
              </a:ext>
            </a:extLst>
          </p:cNvPr>
          <p:cNvSpPr>
            <a:spLocks noGrp="1"/>
          </p:cNvSpPr>
          <p:nvPr>
            <p:ph type="title" hasCustomPrompt="1"/>
          </p:nvPr>
        </p:nvSpPr>
        <p:spPr>
          <a:xfrm>
            <a:off x="847180" y="687572"/>
            <a:ext cx="4767262" cy="1342045"/>
          </a:xfrm>
        </p:spPr>
        <p:txBody>
          <a:bodyPr lIns="0" anchor="b">
            <a:normAutofit/>
          </a:bodyPr>
          <a:lstStyle>
            <a:lvl1pPr algn="r">
              <a:defRPr sz="4000"/>
            </a:lvl1pPr>
          </a:lstStyle>
          <a:p>
            <a:r>
              <a:rPr lang="en-US" noProof="0"/>
              <a:t>Click to Add </a:t>
            </a:r>
            <a:br>
              <a:rPr lang="en-US" noProof="0"/>
            </a:br>
            <a:r>
              <a:rPr lang="en-US" noProof="0"/>
              <a:t>Slide Title Here</a:t>
            </a:r>
          </a:p>
        </p:txBody>
      </p:sp>
      <p:sp>
        <p:nvSpPr>
          <p:cNvPr id="13" name="Text Placeholder 11">
            <a:extLst>
              <a:ext uri="{FF2B5EF4-FFF2-40B4-BE49-F238E27FC236}">
                <a16:creationId xmlns:a16="http://schemas.microsoft.com/office/drawing/2014/main" id="{F1372009-C299-3A49-80B3-22EAC70160E8}"/>
              </a:ext>
            </a:extLst>
          </p:cNvPr>
          <p:cNvSpPr>
            <a:spLocks noGrp="1"/>
          </p:cNvSpPr>
          <p:nvPr>
            <p:ph type="body" sz="quarter" idx="11"/>
          </p:nvPr>
        </p:nvSpPr>
        <p:spPr>
          <a:xfrm>
            <a:off x="5815420" y="687573"/>
            <a:ext cx="5370740" cy="1342044"/>
          </a:xfrm>
        </p:spPr>
        <p:txBody>
          <a:bodyPr lIns="0">
            <a:normAutofit/>
          </a:bodyPr>
          <a:lstStyle>
            <a:lvl1pPr marL="0" indent="0">
              <a:lnSpc>
                <a:spcPct val="100000"/>
              </a:lnSpc>
              <a:buNone/>
              <a:defRPr sz="1400" spc="0">
                <a:solidFill>
                  <a:schemeClr val="tx2"/>
                </a:solidFill>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p>
        </p:txBody>
      </p:sp>
      <p:sp>
        <p:nvSpPr>
          <p:cNvPr id="3" name="Chart Placeholder 2" title="Decorative">
            <a:extLst>
              <a:ext uri="{FF2B5EF4-FFF2-40B4-BE49-F238E27FC236}">
                <a16:creationId xmlns:a16="http://schemas.microsoft.com/office/drawing/2014/main" id="{D352E4A8-F531-4E6C-BD45-CE540EDB1D48}"/>
              </a:ext>
            </a:extLst>
          </p:cNvPr>
          <p:cNvSpPr>
            <a:spLocks noGrp="1"/>
          </p:cNvSpPr>
          <p:nvPr>
            <p:ph type="chart" sz="quarter" idx="13"/>
          </p:nvPr>
        </p:nvSpPr>
        <p:spPr>
          <a:xfrm>
            <a:off x="838200" y="2392680"/>
            <a:ext cx="10719842" cy="4167505"/>
          </a:xfrm>
        </p:spPr>
        <p:txBody>
          <a:bodyPr/>
          <a:lstStyle/>
          <a:p>
            <a:r>
              <a:rPr lang="en-US" noProof="0"/>
              <a:t>Click icon to add chart</a:t>
            </a:r>
            <a:endParaRPr lang="en-US" noProof="0" dirty="0"/>
          </a:p>
        </p:txBody>
      </p:sp>
    </p:spTree>
    <p:extLst>
      <p:ext uri="{BB962C8B-B14F-4D97-AF65-F5344CB8AC3E}">
        <p14:creationId xmlns:p14="http://schemas.microsoft.com/office/powerpoint/2010/main" val="7445607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Blank ">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F6D2B1F-21AB-FC4C-ADF6-BC4463A62DC7}"/>
              </a:ext>
            </a:extLst>
          </p:cNvPr>
          <p:cNvSpPr>
            <a:spLocks noGrp="1"/>
          </p:cNvSpPr>
          <p:nvPr>
            <p:ph type="title" hasCustomPrompt="1"/>
          </p:nvPr>
        </p:nvSpPr>
        <p:spPr>
          <a:xfrm>
            <a:off x="847180" y="687572"/>
            <a:ext cx="4767262" cy="1342045"/>
          </a:xfrm>
        </p:spPr>
        <p:txBody>
          <a:bodyPr lIns="0" anchor="b">
            <a:normAutofit/>
          </a:bodyPr>
          <a:lstStyle>
            <a:lvl1pPr algn="r">
              <a:defRPr sz="4000"/>
            </a:lvl1pPr>
          </a:lstStyle>
          <a:p>
            <a:r>
              <a:rPr lang="en-US" noProof="0"/>
              <a:t>Click to Add </a:t>
            </a:r>
            <a:br>
              <a:rPr lang="en-US" noProof="0"/>
            </a:br>
            <a:r>
              <a:rPr lang="en-US" noProof="0"/>
              <a:t>Slide Title Here</a:t>
            </a:r>
          </a:p>
        </p:txBody>
      </p:sp>
      <p:sp>
        <p:nvSpPr>
          <p:cNvPr id="13" name="Text Placeholder 11">
            <a:extLst>
              <a:ext uri="{FF2B5EF4-FFF2-40B4-BE49-F238E27FC236}">
                <a16:creationId xmlns:a16="http://schemas.microsoft.com/office/drawing/2014/main" id="{F1372009-C299-3A49-80B3-22EAC70160E8}"/>
              </a:ext>
            </a:extLst>
          </p:cNvPr>
          <p:cNvSpPr>
            <a:spLocks noGrp="1"/>
          </p:cNvSpPr>
          <p:nvPr>
            <p:ph type="body" sz="quarter" idx="11"/>
          </p:nvPr>
        </p:nvSpPr>
        <p:spPr>
          <a:xfrm>
            <a:off x="5815420" y="687573"/>
            <a:ext cx="5370740" cy="1342044"/>
          </a:xfrm>
        </p:spPr>
        <p:txBody>
          <a:bodyPr lIns="0">
            <a:normAutofit/>
          </a:bodyPr>
          <a:lstStyle>
            <a:lvl1pPr marL="0" indent="0">
              <a:lnSpc>
                <a:spcPct val="100000"/>
              </a:lnSpc>
              <a:buNone/>
              <a:defRPr sz="1400" spc="0">
                <a:solidFill>
                  <a:schemeClr val="tx2"/>
                </a:solidFill>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p>
        </p:txBody>
      </p:sp>
      <p:sp>
        <p:nvSpPr>
          <p:cNvPr id="3" name="Chart Placeholder 2" title="Decorative">
            <a:extLst>
              <a:ext uri="{FF2B5EF4-FFF2-40B4-BE49-F238E27FC236}">
                <a16:creationId xmlns:a16="http://schemas.microsoft.com/office/drawing/2014/main" id="{D352E4A8-F531-4E6C-BD45-CE540EDB1D48}"/>
              </a:ext>
            </a:extLst>
          </p:cNvPr>
          <p:cNvSpPr>
            <a:spLocks noGrp="1"/>
          </p:cNvSpPr>
          <p:nvPr>
            <p:ph type="chart" sz="quarter" idx="13"/>
          </p:nvPr>
        </p:nvSpPr>
        <p:spPr>
          <a:xfrm>
            <a:off x="5815420" y="2392680"/>
            <a:ext cx="5742622" cy="4023995"/>
          </a:xfrm>
        </p:spPr>
        <p:txBody>
          <a:bodyPr/>
          <a:lstStyle/>
          <a:p>
            <a:r>
              <a:rPr lang="en-US" noProof="0"/>
              <a:t>Click icon to add chart</a:t>
            </a:r>
            <a:endParaRPr lang="en-US" noProof="0" dirty="0"/>
          </a:p>
        </p:txBody>
      </p:sp>
      <p:sp>
        <p:nvSpPr>
          <p:cNvPr id="4" name="Picture Placeholder 3" title="Decorative">
            <a:extLst>
              <a:ext uri="{FF2B5EF4-FFF2-40B4-BE49-F238E27FC236}">
                <a16:creationId xmlns:a16="http://schemas.microsoft.com/office/drawing/2014/main" id="{C9E9201F-1E54-4CE0-974D-2A45F04F48B9}"/>
              </a:ext>
            </a:extLst>
          </p:cNvPr>
          <p:cNvSpPr>
            <a:spLocks noGrp="1"/>
          </p:cNvSpPr>
          <p:nvPr>
            <p:ph type="pic" sz="quarter" idx="14"/>
          </p:nvPr>
        </p:nvSpPr>
        <p:spPr>
          <a:xfrm>
            <a:off x="838200" y="2392045"/>
            <a:ext cx="4776788" cy="4023995"/>
          </a:xfrm>
        </p:spPr>
        <p:txBody>
          <a:bodyPr/>
          <a:lstStyle/>
          <a:p>
            <a:r>
              <a:rPr lang="en-US" noProof="0"/>
              <a:t>Click icon to add picture</a:t>
            </a:r>
            <a:endParaRPr lang="en-US" noProof="0" dirty="0"/>
          </a:p>
        </p:txBody>
      </p:sp>
    </p:spTree>
    <p:extLst>
      <p:ext uri="{BB962C8B-B14F-4D97-AF65-F5344CB8AC3E}">
        <p14:creationId xmlns:p14="http://schemas.microsoft.com/office/powerpoint/2010/main" val="698514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with Image">
    <p:bg>
      <p:bgPr>
        <a:solidFill>
          <a:schemeClr val="accent4"/>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2565399" y="3107447"/>
            <a:ext cx="7252505" cy="891250"/>
          </a:xfrm>
        </p:spPr>
        <p:txBody>
          <a:bodyPr anchor="t">
            <a:noAutofit/>
          </a:bodyPr>
          <a:lstStyle>
            <a:lvl1pPr algn="ctr">
              <a:defRPr sz="5000" b="1">
                <a:solidFill>
                  <a:schemeClr val="bg1"/>
                </a:solidFill>
                <a:latin typeface="+mj-lt"/>
              </a:defRPr>
            </a:lvl1pPr>
          </a:lstStyle>
          <a:p>
            <a:r>
              <a:rPr lang="en-US" dirty="0"/>
              <a:t>CLICK TO ADD TITLE</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2565400" y="4195470"/>
            <a:ext cx="7252504" cy="338549"/>
          </a:xfrm>
        </p:spPr>
        <p:txBody>
          <a:bodyPr>
            <a:normAutofit/>
          </a:bodyPr>
          <a:lstStyle>
            <a:lvl1pPr marL="0" indent="0" algn="ctr">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924870"/>
            <a:ext cx="0" cy="2188805"/>
          </a:xfrm>
          <a:prstGeom prst="line">
            <a:avLst/>
          </a:prstGeom>
          <a:ln w="254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7" name="Rectangle 6" title="Decorative"/>
          <p:cNvSpPr/>
          <p:nvPr userDrawn="1"/>
        </p:nvSpPr>
        <p:spPr>
          <a:xfrm>
            <a:off x="1238104" y="860778"/>
            <a:ext cx="9715792" cy="5136445"/>
          </a:xfrm>
          <a:prstGeom prst="rect">
            <a:avLst/>
          </a:prstGeom>
          <a:noFill/>
          <a:ln w="762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7876062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74535-13A9-914D-A6BC-97AFF288301C}"/>
              </a:ext>
            </a:extLst>
          </p:cNvPr>
          <p:cNvSpPr>
            <a:spLocks noGrp="1"/>
          </p:cNvSpPr>
          <p:nvPr>
            <p:ph type="title" hasCustomPrompt="1"/>
          </p:nvPr>
        </p:nvSpPr>
        <p:spPr>
          <a:xfrm>
            <a:off x="647700" y="289560"/>
            <a:ext cx="10896600" cy="893218"/>
          </a:xfrm>
        </p:spPr>
        <p:txBody>
          <a:bodyPr anchor="b"/>
          <a:lstStyle>
            <a:lvl1pPr algn="ctr">
              <a:defRPr/>
            </a:lvl1pPr>
          </a:lstStyle>
          <a:p>
            <a:r>
              <a:rPr lang="en-US" dirty="0"/>
              <a:t>CLICK TO EDIT MASTER TITLE STYLE</a:t>
            </a:r>
          </a:p>
        </p:txBody>
      </p:sp>
      <p:sp>
        <p:nvSpPr>
          <p:cNvPr id="11" name="Text Placeholder 11">
            <a:extLst>
              <a:ext uri="{FF2B5EF4-FFF2-40B4-BE49-F238E27FC236}">
                <a16:creationId xmlns:a16="http://schemas.microsoft.com/office/drawing/2014/main" id="{43A40995-514F-A74C-B120-F2ADB492062F}"/>
              </a:ext>
            </a:extLst>
          </p:cNvPr>
          <p:cNvSpPr>
            <a:spLocks noGrp="1"/>
          </p:cNvSpPr>
          <p:nvPr>
            <p:ph type="body" sz="quarter" idx="12" hasCustomPrompt="1"/>
          </p:nvPr>
        </p:nvSpPr>
        <p:spPr>
          <a:xfrm>
            <a:off x="647700" y="1097363"/>
            <a:ext cx="10896600" cy="602887"/>
          </a:xfrm>
        </p:spPr>
        <p:txBody>
          <a:bodyPr anchor="ctr">
            <a:normAutofit/>
          </a:bodyPr>
          <a:lstStyle>
            <a:lvl1pPr marL="0" indent="0" algn="ctr">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dirty="0"/>
              <a:t>SUBTITLE HERE</a:t>
            </a:r>
          </a:p>
        </p:txBody>
      </p:sp>
      <p:sp>
        <p:nvSpPr>
          <p:cNvPr id="4" name="Table Placeholder 3" title="Decorative">
            <a:extLst>
              <a:ext uri="{FF2B5EF4-FFF2-40B4-BE49-F238E27FC236}">
                <a16:creationId xmlns:a16="http://schemas.microsoft.com/office/drawing/2014/main" id="{EC1740A4-BBA1-4296-9738-ADD3B80B2439}"/>
              </a:ext>
            </a:extLst>
          </p:cNvPr>
          <p:cNvSpPr>
            <a:spLocks noGrp="1"/>
          </p:cNvSpPr>
          <p:nvPr>
            <p:ph type="tbl" sz="quarter" idx="13"/>
          </p:nvPr>
        </p:nvSpPr>
        <p:spPr>
          <a:xfrm>
            <a:off x="647700" y="1806575"/>
            <a:ext cx="10896600" cy="4578350"/>
          </a:xfrm>
        </p:spPr>
        <p:txBody>
          <a:bodyPr/>
          <a:lstStyle/>
          <a:p>
            <a:r>
              <a:rPr lang="en-US"/>
              <a:t>Click icon to add table</a:t>
            </a:r>
            <a:endParaRPr lang="en-US" dirty="0"/>
          </a:p>
        </p:txBody>
      </p:sp>
    </p:spTree>
    <p:extLst>
      <p:ext uri="{BB962C8B-B14F-4D97-AF65-F5344CB8AC3E}">
        <p14:creationId xmlns:p14="http://schemas.microsoft.com/office/powerpoint/2010/main" val="8508298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69723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B4EF4F-0A84-4C50-B171-F044231527B2}"/>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Picture Placeholder 6" title="Decorative">
            <a:extLst>
              <a:ext uri="{FF2B5EF4-FFF2-40B4-BE49-F238E27FC236}">
                <a16:creationId xmlns:a16="http://schemas.microsoft.com/office/drawing/2014/main" id="{18957288-25D1-4D25-BECD-5A2E6A888185}"/>
              </a:ext>
            </a:extLst>
          </p:cNvPr>
          <p:cNvSpPr>
            <a:spLocks noGrp="1"/>
          </p:cNvSpPr>
          <p:nvPr>
            <p:ph type="pic" sz="quarter" idx="13"/>
          </p:nvPr>
        </p:nvSpPr>
        <p:spPr>
          <a:xfrm>
            <a:off x="3236595" y="260350"/>
            <a:ext cx="4492625" cy="6300788"/>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6" name="Picture Placeholder 6" title="Decorative">
            <a:extLst>
              <a:ext uri="{FF2B5EF4-FFF2-40B4-BE49-F238E27FC236}">
                <a16:creationId xmlns:a16="http://schemas.microsoft.com/office/drawing/2014/main" id="{3F6FD22A-5FDA-45EC-BE49-3C0E30A397B0}"/>
              </a:ext>
            </a:extLst>
          </p:cNvPr>
          <p:cNvSpPr>
            <a:spLocks noGrp="1"/>
          </p:cNvSpPr>
          <p:nvPr>
            <p:ph type="pic" sz="quarter" idx="15"/>
          </p:nvPr>
        </p:nvSpPr>
        <p:spPr>
          <a:xfrm>
            <a:off x="7839076" y="260350"/>
            <a:ext cx="4052888" cy="3803650"/>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7" name="Picture Placeholder 6" title="Decorative">
            <a:extLst>
              <a:ext uri="{FF2B5EF4-FFF2-40B4-BE49-F238E27FC236}">
                <a16:creationId xmlns:a16="http://schemas.microsoft.com/office/drawing/2014/main" id="{B64BDA74-9644-41EB-984D-939D27B60F3F}"/>
              </a:ext>
            </a:extLst>
          </p:cNvPr>
          <p:cNvSpPr>
            <a:spLocks noGrp="1"/>
          </p:cNvSpPr>
          <p:nvPr>
            <p:ph type="pic" sz="quarter" idx="16"/>
          </p:nvPr>
        </p:nvSpPr>
        <p:spPr>
          <a:xfrm>
            <a:off x="7839076" y="4165600"/>
            <a:ext cx="4052888" cy="2395538"/>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8" name="Title 1">
            <a:extLst>
              <a:ext uri="{FF2B5EF4-FFF2-40B4-BE49-F238E27FC236}">
                <a16:creationId xmlns:a16="http://schemas.microsoft.com/office/drawing/2014/main" id="{531D0563-B39F-46E6-AC0D-1CDBD9E8989A}"/>
              </a:ext>
            </a:extLst>
          </p:cNvPr>
          <p:cNvSpPr>
            <a:spLocks noGrp="1"/>
          </p:cNvSpPr>
          <p:nvPr>
            <p:ph type="title" hasCustomPrompt="1"/>
          </p:nvPr>
        </p:nvSpPr>
        <p:spPr>
          <a:xfrm>
            <a:off x="518160" y="450030"/>
            <a:ext cx="2578099" cy="2508588"/>
          </a:xfrm>
        </p:spPr>
        <p:txBody>
          <a:bodyPr lIns="0" anchor="b">
            <a:normAutofit/>
          </a:bodyPr>
          <a:lstStyle>
            <a:lvl1pPr algn="l">
              <a:defRPr sz="4000"/>
            </a:lvl1pPr>
          </a:lstStyle>
          <a:p>
            <a:r>
              <a:rPr lang="en-US" noProof="0"/>
              <a:t>Click to Add </a:t>
            </a:r>
            <a:br>
              <a:rPr lang="en-US" noProof="0"/>
            </a:br>
            <a:r>
              <a:rPr lang="en-US" noProof="0"/>
              <a:t>Slide Title Here</a:t>
            </a:r>
          </a:p>
        </p:txBody>
      </p:sp>
      <p:sp>
        <p:nvSpPr>
          <p:cNvPr id="10" name="Shape 62" title="Decorative">
            <a:extLst>
              <a:ext uri="{FF2B5EF4-FFF2-40B4-BE49-F238E27FC236}">
                <a16:creationId xmlns:a16="http://schemas.microsoft.com/office/drawing/2014/main" id="{E1A23DB6-E067-4A30-8C4B-98B452428518}"/>
              </a:ext>
            </a:extLst>
          </p:cNvPr>
          <p:cNvSpPr/>
          <p:nvPr userDrawn="1"/>
        </p:nvSpPr>
        <p:spPr>
          <a:xfrm rot="16200000" flipV="1">
            <a:off x="1612562" y="1959892"/>
            <a:ext cx="0" cy="2188805"/>
          </a:xfrm>
          <a:prstGeom prst="line">
            <a:avLst/>
          </a:prstGeom>
          <a:ln w="76200">
            <a:solidFill>
              <a:schemeClr val="accent4"/>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extLst>
      <p:ext uri="{BB962C8B-B14F-4D97-AF65-F5344CB8AC3E}">
        <p14:creationId xmlns:p14="http://schemas.microsoft.com/office/powerpoint/2010/main" val="12529377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4" name="Picture Placeholder 6" title="Decorative">
            <a:extLst>
              <a:ext uri="{FF2B5EF4-FFF2-40B4-BE49-F238E27FC236}">
                <a16:creationId xmlns:a16="http://schemas.microsoft.com/office/drawing/2014/main" id="{18957288-25D1-4D25-BECD-5A2E6A888185}"/>
              </a:ext>
            </a:extLst>
          </p:cNvPr>
          <p:cNvSpPr>
            <a:spLocks noGrp="1"/>
          </p:cNvSpPr>
          <p:nvPr>
            <p:ph type="pic" sz="quarter" idx="13"/>
          </p:nvPr>
        </p:nvSpPr>
        <p:spPr>
          <a:xfrm>
            <a:off x="2315" y="1497808"/>
            <a:ext cx="3129335" cy="5360192"/>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6" name="Picture Placeholder 6" title="Decorative">
            <a:extLst>
              <a:ext uri="{FF2B5EF4-FFF2-40B4-BE49-F238E27FC236}">
                <a16:creationId xmlns:a16="http://schemas.microsoft.com/office/drawing/2014/main" id="{3F6FD22A-5FDA-45EC-BE49-3C0E30A397B0}"/>
              </a:ext>
            </a:extLst>
          </p:cNvPr>
          <p:cNvSpPr>
            <a:spLocks noGrp="1"/>
          </p:cNvSpPr>
          <p:nvPr>
            <p:ph type="pic" sz="quarter" idx="15"/>
          </p:nvPr>
        </p:nvSpPr>
        <p:spPr>
          <a:xfrm>
            <a:off x="3366714" y="-20671"/>
            <a:ext cx="3129336" cy="5397069"/>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8" name="Title 1">
            <a:extLst>
              <a:ext uri="{FF2B5EF4-FFF2-40B4-BE49-F238E27FC236}">
                <a16:creationId xmlns:a16="http://schemas.microsoft.com/office/drawing/2014/main" id="{531D0563-B39F-46E6-AC0D-1CDBD9E8989A}"/>
              </a:ext>
            </a:extLst>
          </p:cNvPr>
          <p:cNvSpPr>
            <a:spLocks noGrp="1"/>
          </p:cNvSpPr>
          <p:nvPr>
            <p:ph type="title" hasCustomPrompt="1"/>
          </p:nvPr>
        </p:nvSpPr>
        <p:spPr>
          <a:xfrm>
            <a:off x="7461446" y="2718684"/>
            <a:ext cx="3415560" cy="2508588"/>
          </a:xfrm>
        </p:spPr>
        <p:txBody>
          <a:bodyPr lIns="0" anchor="b">
            <a:normAutofit/>
          </a:bodyPr>
          <a:lstStyle>
            <a:lvl1pPr algn="l">
              <a:defRPr sz="4000"/>
            </a:lvl1pPr>
          </a:lstStyle>
          <a:p>
            <a:r>
              <a:rPr lang="en-US" noProof="0"/>
              <a:t>Click to Add </a:t>
            </a:r>
            <a:br>
              <a:rPr lang="en-US" noProof="0"/>
            </a:br>
            <a:r>
              <a:rPr lang="en-US" noProof="0"/>
              <a:t>Slide Title Here</a:t>
            </a:r>
          </a:p>
        </p:txBody>
      </p:sp>
      <p:sp>
        <p:nvSpPr>
          <p:cNvPr id="10" name="Shape 62" title="Decorative">
            <a:extLst>
              <a:ext uri="{FF2B5EF4-FFF2-40B4-BE49-F238E27FC236}">
                <a16:creationId xmlns:a16="http://schemas.microsoft.com/office/drawing/2014/main" id="{E1A23DB6-E067-4A30-8C4B-98B452428518}"/>
              </a:ext>
            </a:extLst>
          </p:cNvPr>
          <p:cNvSpPr/>
          <p:nvPr userDrawn="1"/>
        </p:nvSpPr>
        <p:spPr>
          <a:xfrm rot="16200000" flipV="1">
            <a:off x="8555848" y="4281994"/>
            <a:ext cx="0" cy="2188805"/>
          </a:xfrm>
          <a:prstGeom prst="line">
            <a:avLst/>
          </a:prstGeom>
          <a:ln w="76200">
            <a:solidFill>
              <a:schemeClr val="accent4"/>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extLst>
      <p:ext uri="{BB962C8B-B14F-4D97-AF65-F5344CB8AC3E}">
        <p14:creationId xmlns:p14="http://schemas.microsoft.com/office/powerpoint/2010/main" val="109676180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Picture Placeholder 4" title="Decorative">
            <a:extLst>
              <a:ext uri="{FF2B5EF4-FFF2-40B4-BE49-F238E27FC236}">
                <a16:creationId xmlns:a16="http://schemas.microsoft.com/office/drawing/2014/main" id="{AC817481-FC70-46B9-B779-4E5C04778C8E}"/>
              </a:ext>
            </a:extLst>
          </p:cNvPr>
          <p:cNvSpPr>
            <a:spLocks noGrp="1"/>
          </p:cNvSpPr>
          <p:nvPr>
            <p:ph type="pic" sz="quarter" idx="10"/>
          </p:nvPr>
        </p:nvSpPr>
        <p:spPr>
          <a:xfrm>
            <a:off x="212725" y="1260389"/>
            <a:ext cx="2816352" cy="3173816"/>
          </a:xfrm>
          <a:solidFill>
            <a:schemeClr val="bg1">
              <a:lumMod val="95000"/>
            </a:schemeClr>
          </a:solidFill>
        </p:spPr>
        <p:txBody>
          <a:bodyPr/>
          <a:lstStyle/>
          <a:p>
            <a:r>
              <a:rPr lang="en-US"/>
              <a:t>Click icon to add picture</a:t>
            </a:r>
            <a:endParaRPr lang="en-US" dirty="0"/>
          </a:p>
        </p:txBody>
      </p:sp>
      <p:sp>
        <p:nvSpPr>
          <p:cNvPr id="4" name="Picture Placeholder 4" title="Decorative">
            <a:extLst>
              <a:ext uri="{FF2B5EF4-FFF2-40B4-BE49-F238E27FC236}">
                <a16:creationId xmlns:a16="http://schemas.microsoft.com/office/drawing/2014/main" id="{D653D0B5-B695-4544-91E9-B8223EA713FF}"/>
              </a:ext>
            </a:extLst>
          </p:cNvPr>
          <p:cNvSpPr>
            <a:spLocks noGrp="1"/>
          </p:cNvSpPr>
          <p:nvPr>
            <p:ph type="pic" sz="quarter" idx="11"/>
          </p:nvPr>
        </p:nvSpPr>
        <p:spPr>
          <a:xfrm>
            <a:off x="3194701" y="0"/>
            <a:ext cx="2817564" cy="3175686"/>
          </a:xfrm>
          <a:solidFill>
            <a:schemeClr val="bg1">
              <a:lumMod val="95000"/>
            </a:schemeClr>
          </a:solidFill>
        </p:spPr>
        <p:txBody>
          <a:bodyPr/>
          <a:lstStyle/>
          <a:p>
            <a:r>
              <a:rPr lang="en-US"/>
              <a:t>Click icon to add picture</a:t>
            </a:r>
            <a:endParaRPr lang="en-US" dirty="0"/>
          </a:p>
        </p:txBody>
      </p:sp>
      <p:sp>
        <p:nvSpPr>
          <p:cNvPr id="5" name="Picture Placeholder 4" title="Decorative">
            <a:extLst>
              <a:ext uri="{FF2B5EF4-FFF2-40B4-BE49-F238E27FC236}">
                <a16:creationId xmlns:a16="http://schemas.microsoft.com/office/drawing/2014/main" id="{00DB6AEA-811C-4554-97AF-7D4F2639BDC7}"/>
              </a:ext>
            </a:extLst>
          </p:cNvPr>
          <p:cNvSpPr>
            <a:spLocks noGrp="1"/>
          </p:cNvSpPr>
          <p:nvPr>
            <p:ph type="pic" sz="quarter" idx="12"/>
          </p:nvPr>
        </p:nvSpPr>
        <p:spPr>
          <a:xfrm>
            <a:off x="213361" y="4586414"/>
            <a:ext cx="5798904" cy="2271585"/>
          </a:xfrm>
          <a:solidFill>
            <a:schemeClr val="bg1">
              <a:lumMod val="95000"/>
            </a:schemeClr>
          </a:solidFill>
        </p:spPr>
        <p:txBody>
          <a:bodyPr/>
          <a:lstStyle/>
          <a:p>
            <a:r>
              <a:rPr lang="en-US"/>
              <a:t>Click icon to add picture</a:t>
            </a:r>
            <a:endParaRPr lang="en-US" dirty="0"/>
          </a:p>
        </p:txBody>
      </p:sp>
      <p:sp>
        <p:nvSpPr>
          <p:cNvPr id="6" name="Picture Placeholder 4" title="Decorative">
            <a:extLst>
              <a:ext uri="{FF2B5EF4-FFF2-40B4-BE49-F238E27FC236}">
                <a16:creationId xmlns:a16="http://schemas.microsoft.com/office/drawing/2014/main" id="{75694821-2A94-40B8-8AAD-3E3762AFD388}"/>
              </a:ext>
            </a:extLst>
          </p:cNvPr>
          <p:cNvSpPr>
            <a:spLocks noGrp="1"/>
          </p:cNvSpPr>
          <p:nvPr>
            <p:ph type="pic" sz="quarter" idx="13"/>
          </p:nvPr>
        </p:nvSpPr>
        <p:spPr>
          <a:xfrm>
            <a:off x="6179737" y="4586414"/>
            <a:ext cx="2817564" cy="2271585"/>
          </a:xfrm>
          <a:solidFill>
            <a:schemeClr val="bg1">
              <a:lumMod val="95000"/>
            </a:schemeClr>
          </a:solidFill>
        </p:spPr>
        <p:txBody>
          <a:bodyPr/>
          <a:lstStyle/>
          <a:p>
            <a:r>
              <a:rPr lang="en-US"/>
              <a:t>Click icon to add picture</a:t>
            </a:r>
            <a:endParaRPr lang="en-US" dirty="0"/>
          </a:p>
        </p:txBody>
      </p:sp>
      <p:sp>
        <p:nvSpPr>
          <p:cNvPr id="7" name="Picture Placeholder 4" title="Decorative">
            <a:extLst>
              <a:ext uri="{FF2B5EF4-FFF2-40B4-BE49-F238E27FC236}">
                <a16:creationId xmlns:a16="http://schemas.microsoft.com/office/drawing/2014/main" id="{D653D0B5-B695-4544-91E9-B8223EA713FF}"/>
              </a:ext>
            </a:extLst>
          </p:cNvPr>
          <p:cNvSpPr>
            <a:spLocks noGrp="1"/>
          </p:cNvSpPr>
          <p:nvPr>
            <p:ph type="pic" sz="quarter" idx="14"/>
          </p:nvPr>
        </p:nvSpPr>
        <p:spPr>
          <a:xfrm>
            <a:off x="6177889" y="2030436"/>
            <a:ext cx="2817564" cy="2403769"/>
          </a:xfrm>
          <a:solidFill>
            <a:schemeClr val="bg1">
              <a:lumMod val="95000"/>
            </a:schemeClr>
          </a:solidFill>
        </p:spPr>
        <p:txBody>
          <a:bodyPr/>
          <a:lstStyle/>
          <a:p>
            <a:r>
              <a:rPr lang="en-US"/>
              <a:t>Click icon to add picture</a:t>
            </a:r>
            <a:endParaRPr lang="en-US" dirty="0"/>
          </a:p>
        </p:txBody>
      </p:sp>
      <p:sp>
        <p:nvSpPr>
          <p:cNvPr id="8" name="Picture Placeholder 4" title="Decorative">
            <a:extLst>
              <a:ext uri="{FF2B5EF4-FFF2-40B4-BE49-F238E27FC236}">
                <a16:creationId xmlns:a16="http://schemas.microsoft.com/office/drawing/2014/main" id="{D653D0B5-B695-4544-91E9-B8223EA713FF}"/>
              </a:ext>
            </a:extLst>
          </p:cNvPr>
          <p:cNvSpPr>
            <a:spLocks noGrp="1"/>
          </p:cNvSpPr>
          <p:nvPr>
            <p:ph type="pic" sz="quarter" idx="15"/>
          </p:nvPr>
        </p:nvSpPr>
        <p:spPr>
          <a:xfrm>
            <a:off x="9161076" y="0"/>
            <a:ext cx="2817564" cy="4434205"/>
          </a:xfrm>
          <a:solidFill>
            <a:schemeClr val="bg1">
              <a:lumMod val="95000"/>
            </a:schemeClr>
          </a:solidFill>
        </p:spPr>
        <p:txBody>
          <a:bodyPr/>
          <a:lstStyle/>
          <a:p>
            <a:r>
              <a:rPr lang="en-US"/>
              <a:t>Click icon to add picture</a:t>
            </a:r>
            <a:endParaRPr lang="en-US" dirty="0"/>
          </a:p>
        </p:txBody>
      </p:sp>
      <p:sp>
        <p:nvSpPr>
          <p:cNvPr id="2" name="Rectangle 1" title="Decorative"/>
          <p:cNvSpPr/>
          <p:nvPr userDrawn="1"/>
        </p:nvSpPr>
        <p:spPr>
          <a:xfrm>
            <a:off x="213361" y="0"/>
            <a:ext cx="2815716" cy="10997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title="Decorative"/>
          <p:cNvSpPr/>
          <p:nvPr userDrawn="1"/>
        </p:nvSpPr>
        <p:spPr>
          <a:xfrm>
            <a:off x="3196549" y="3334454"/>
            <a:ext cx="2815716" cy="10997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title="Decorative"/>
          <p:cNvSpPr/>
          <p:nvPr userDrawn="1"/>
        </p:nvSpPr>
        <p:spPr>
          <a:xfrm>
            <a:off x="6179737" y="0"/>
            <a:ext cx="2815716" cy="1878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title="Decorative"/>
          <p:cNvSpPr/>
          <p:nvPr userDrawn="1"/>
        </p:nvSpPr>
        <p:spPr>
          <a:xfrm>
            <a:off x="9162924" y="4598770"/>
            <a:ext cx="2815716" cy="22592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3227717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E8F1E7-1040-4AFD-9906-0752DE0FF22D}" type="datetimeFigureOut">
              <a:rPr lang="en-US" smtClean="0"/>
              <a:t>10/11/2022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7EE2FE-E20A-4FB2-A552-E007F7439DCA}" type="slidenum">
              <a:rPr lang="en-US" smtClean="0"/>
              <a:t>‹#›</a:t>
            </a:fld>
            <a:endParaRPr lang="en-US"/>
          </a:p>
        </p:txBody>
      </p:sp>
    </p:spTree>
    <p:extLst>
      <p:ext uri="{BB962C8B-B14F-4D97-AF65-F5344CB8AC3E}">
        <p14:creationId xmlns:p14="http://schemas.microsoft.com/office/powerpoint/2010/main" val="139555706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D60AF-C9C1-4A49-91CF-76292BD0958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A9D1BF-CE9A-4F99-8B43-75B60DAC0775}"/>
              </a:ext>
            </a:extLst>
          </p:cNvPr>
          <p:cNvSpPr>
            <a:spLocks noGrp="1"/>
          </p:cNvSpPr>
          <p:nvPr>
            <p:ph type="dt" sz="half" idx="10"/>
          </p:nvPr>
        </p:nvSpPr>
        <p:spPr/>
        <p:txBody>
          <a:bodyPr/>
          <a:lstStyle/>
          <a:p>
            <a:fld id="{49E8F1E7-1040-4AFD-9906-0752DE0FF22D}" type="datetimeFigureOut">
              <a:rPr lang="en-US" smtClean="0"/>
              <a:t>10/11/2022</a:t>
            </a:fld>
            <a:endParaRPr lang="en-US"/>
          </a:p>
        </p:txBody>
      </p:sp>
      <p:sp>
        <p:nvSpPr>
          <p:cNvPr id="4" name="Footer Placeholder 3">
            <a:extLst>
              <a:ext uri="{FF2B5EF4-FFF2-40B4-BE49-F238E27FC236}">
                <a16:creationId xmlns:a16="http://schemas.microsoft.com/office/drawing/2014/main" id="{7A9422B2-5DC6-4BEF-A758-33DB5E08991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56F4C9E3-8C9C-4E29-8A38-E3439713E7B1}"/>
              </a:ext>
            </a:extLst>
          </p:cNvPr>
          <p:cNvSpPr>
            <a:spLocks noGrp="1"/>
          </p:cNvSpPr>
          <p:nvPr>
            <p:ph type="sldNum" sz="quarter" idx="12"/>
          </p:nvPr>
        </p:nvSpPr>
        <p:spPr/>
        <p:txBody>
          <a:bodyPr/>
          <a:lstStyle/>
          <a:p>
            <a:fld id="{907EE2FE-E20A-4FB2-A552-E007F7439DCA}" type="slidenum">
              <a:rPr lang="en-US" smtClean="0"/>
              <a:t>‹#›</a:t>
            </a:fld>
            <a:endParaRPr lang="en-US" dirty="0"/>
          </a:p>
        </p:txBody>
      </p:sp>
    </p:spTree>
    <p:extLst>
      <p:ext uri="{BB962C8B-B14F-4D97-AF65-F5344CB8AC3E}">
        <p14:creationId xmlns:p14="http://schemas.microsoft.com/office/powerpoint/2010/main" val="314798424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4D2D9-8E60-4C73-88D2-FB2C516FF0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17D60ED-FF80-489B-B744-B4320C4134C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2CA8038-FC8E-446B-B893-C41422ECD826}"/>
              </a:ext>
            </a:extLst>
          </p:cNvPr>
          <p:cNvSpPr>
            <a:spLocks noGrp="1"/>
          </p:cNvSpPr>
          <p:nvPr>
            <p:ph type="dt" sz="half" idx="10"/>
          </p:nvPr>
        </p:nvSpPr>
        <p:spPr/>
        <p:txBody>
          <a:bodyPr/>
          <a:lstStyle/>
          <a:p>
            <a:fld id="{87EC3C4C-8D73-4E21-9E31-E4CD08612E87}" type="datetimeFigureOut">
              <a:rPr lang="en-US" smtClean="0"/>
              <a:t>10/11/2022</a:t>
            </a:fld>
            <a:endParaRPr lang="en-US"/>
          </a:p>
        </p:txBody>
      </p:sp>
      <p:sp>
        <p:nvSpPr>
          <p:cNvPr id="5" name="Footer Placeholder 4">
            <a:extLst>
              <a:ext uri="{FF2B5EF4-FFF2-40B4-BE49-F238E27FC236}">
                <a16:creationId xmlns:a16="http://schemas.microsoft.com/office/drawing/2014/main" id="{2F6CBB1F-F23E-41CE-B0F5-4873C62BB6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1D2753-C926-481B-8DDE-D480851BF805}"/>
              </a:ext>
            </a:extLst>
          </p:cNvPr>
          <p:cNvSpPr>
            <a:spLocks noGrp="1"/>
          </p:cNvSpPr>
          <p:nvPr>
            <p:ph type="sldNum" sz="quarter" idx="12"/>
          </p:nvPr>
        </p:nvSpPr>
        <p:spPr/>
        <p:txBody>
          <a:bodyPr/>
          <a:lstStyle/>
          <a:p>
            <a:fld id="{000D2342-775B-4CA7-8762-345343D5E28E}" type="slidenum">
              <a:rPr lang="en-US" smtClean="0"/>
              <a:t>‹#›</a:t>
            </a:fld>
            <a:endParaRPr lang="en-US"/>
          </a:p>
        </p:txBody>
      </p:sp>
    </p:spTree>
    <p:extLst>
      <p:ext uri="{BB962C8B-B14F-4D97-AF65-F5344CB8AC3E}">
        <p14:creationId xmlns:p14="http://schemas.microsoft.com/office/powerpoint/2010/main" val="1493363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Slide with Image">
    <p:bg>
      <p:bgPr>
        <a:solidFill>
          <a:schemeClr val="accent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A99C074-A230-B944-8FEA-870A76765C60}"/>
              </a:ext>
            </a:extLst>
          </p:cNvPr>
          <p:cNvSpPr>
            <a:spLocks noGrp="1"/>
          </p:cNvSpPr>
          <p:nvPr>
            <p:ph type="title" hasCustomPrompt="1"/>
          </p:nvPr>
        </p:nvSpPr>
        <p:spPr>
          <a:xfrm>
            <a:off x="2565399" y="3107447"/>
            <a:ext cx="7252505" cy="891250"/>
          </a:xfrm>
        </p:spPr>
        <p:txBody>
          <a:bodyPr anchor="t">
            <a:noAutofit/>
          </a:bodyPr>
          <a:lstStyle>
            <a:lvl1pPr algn="ctr">
              <a:defRPr sz="5000" b="1">
                <a:solidFill>
                  <a:schemeClr val="bg1"/>
                </a:solidFill>
                <a:latin typeface="+mj-lt"/>
              </a:defRPr>
            </a:lvl1pPr>
          </a:lstStyle>
          <a:p>
            <a:r>
              <a:rPr lang="en-US" dirty="0"/>
              <a:t>CLICK TO ADD TITLE</a:t>
            </a:r>
          </a:p>
        </p:txBody>
      </p:sp>
      <p:sp>
        <p:nvSpPr>
          <p:cNvPr id="13" name="Text Placeholder 12">
            <a:extLst>
              <a:ext uri="{FF2B5EF4-FFF2-40B4-BE49-F238E27FC236}">
                <a16:creationId xmlns:a16="http://schemas.microsoft.com/office/drawing/2014/main" id="{1221857D-ECFA-4D4D-91DF-E36500791501}"/>
              </a:ext>
            </a:extLst>
          </p:cNvPr>
          <p:cNvSpPr>
            <a:spLocks noGrp="1"/>
          </p:cNvSpPr>
          <p:nvPr>
            <p:ph type="body" sz="quarter" idx="14" hasCustomPrompt="1"/>
          </p:nvPr>
        </p:nvSpPr>
        <p:spPr>
          <a:xfrm>
            <a:off x="2565400" y="4195470"/>
            <a:ext cx="7252504" cy="338549"/>
          </a:xfrm>
        </p:spPr>
        <p:txBody>
          <a:bodyPr>
            <a:normAutofit/>
          </a:bodyPr>
          <a:lstStyle>
            <a:lvl1pPr marL="0" indent="0" algn="ctr">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5" name="Shape 62" title="Decorative">
            <a:extLst>
              <a:ext uri="{FF2B5EF4-FFF2-40B4-BE49-F238E27FC236}">
                <a16:creationId xmlns:a16="http://schemas.microsoft.com/office/drawing/2014/main" id="{E1A23DB6-E067-4A30-8C4B-98B452428518}"/>
              </a:ext>
            </a:extLst>
          </p:cNvPr>
          <p:cNvSpPr/>
          <p:nvPr userDrawn="1"/>
        </p:nvSpPr>
        <p:spPr>
          <a:xfrm rot="16200000" flipV="1">
            <a:off x="6096000" y="2924870"/>
            <a:ext cx="0" cy="2188805"/>
          </a:xfrm>
          <a:prstGeom prst="line">
            <a:avLst/>
          </a:prstGeom>
          <a:ln w="254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7" name="Rectangle 6" title="Decorative"/>
          <p:cNvSpPr/>
          <p:nvPr userDrawn="1"/>
        </p:nvSpPr>
        <p:spPr>
          <a:xfrm>
            <a:off x="1238104" y="860778"/>
            <a:ext cx="9715792" cy="5136445"/>
          </a:xfrm>
          <a:prstGeom prst="rect">
            <a:avLst/>
          </a:prstGeom>
          <a:noFill/>
          <a:ln w="76200">
            <a:solidFill>
              <a:schemeClr val="accent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02895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Divider with Image">
    <p:bg>
      <p:bgPr>
        <a:solidFill>
          <a:schemeClr val="accent1"/>
        </a:solidFill>
        <a:effectLst/>
      </p:bgPr>
    </p:bg>
    <p:spTree>
      <p:nvGrpSpPr>
        <p:cNvPr id="1" name=""/>
        <p:cNvGrpSpPr/>
        <p:nvPr/>
      </p:nvGrpSpPr>
      <p:grpSpPr>
        <a:xfrm>
          <a:off x="0" y="0"/>
          <a:ext cx="0" cy="0"/>
          <a:chOff x="0" y="0"/>
          <a:chExt cx="0" cy="0"/>
        </a:xfrm>
      </p:grpSpPr>
      <p:sp>
        <p:nvSpPr>
          <p:cNvPr id="11"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8" name="Title 1">
            <a:extLst>
              <a:ext uri="{FF2B5EF4-FFF2-40B4-BE49-F238E27FC236}">
                <a16:creationId xmlns:a16="http://schemas.microsoft.com/office/drawing/2014/main" id="{0E919B9B-5D3F-4FF0-A499-8925E9560B94}"/>
              </a:ext>
            </a:extLst>
          </p:cNvPr>
          <p:cNvSpPr>
            <a:spLocks noGrp="1"/>
          </p:cNvSpPr>
          <p:nvPr>
            <p:ph type="title" hasCustomPrompt="1"/>
          </p:nvPr>
        </p:nvSpPr>
        <p:spPr>
          <a:xfrm>
            <a:off x="838199" y="3673179"/>
            <a:ext cx="6826342" cy="2188805"/>
          </a:xfrm>
        </p:spPr>
        <p:txBody>
          <a:bodyPr rIns="457200" anchor="ctr">
            <a:noAutofit/>
          </a:bodyPr>
          <a:lstStyle>
            <a:lvl1pPr algn="r">
              <a:defRPr sz="5000" b="1">
                <a:solidFill>
                  <a:schemeClr val="bg1"/>
                </a:solidFill>
                <a:latin typeface="+mj-lt"/>
              </a:defRPr>
            </a:lvl1pPr>
          </a:lstStyle>
          <a:p>
            <a:r>
              <a:rPr lang="en-US" dirty="0"/>
              <a:t>CLICK TO ADD TITLE</a:t>
            </a:r>
          </a:p>
        </p:txBody>
      </p:sp>
      <p:sp>
        <p:nvSpPr>
          <p:cNvPr id="9" name="Text Placeholder 12" title="Decorative">
            <a:extLst>
              <a:ext uri="{FF2B5EF4-FFF2-40B4-BE49-F238E27FC236}">
                <a16:creationId xmlns:a16="http://schemas.microsoft.com/office/drawing/2014/main" id="{89A80859-BDA6-44AA-A750-4E06108B9B2B}"/>
              </a:ext>
            </a:extLst>
          </p:cNvPr>
          <p:cNvSpPr>
            <a:spLocks noGrp="1"/>
          </p:cNvSpPr>
          <p:nvPr>
            <p:ph type="body" sz="quarter" idx="14" hasCustomPrompt="1"/>
          </p:nvPr>
        </p:nvSpPr>
        <p:spPr>
          <a:xfrm>
            <a:off x="7664542" y="3665204"/>
            <a:ext cx="4527458" cy="2196780"/>
          </a:xfrm>
          <a:solidFill>
            <a:schemeClr val="accent1"/>
          </a:solidFill>
        </p:spPr>
        <p:txBody>
          <a:bodyPr lIns="274320" tIns="182880" rIns="182880" bIns="182880" anchor="ct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6" name="Shape 62" title="Decorative">
            <a:extLst>
              <a:ext uri="{FF2B5EF4-FFF2-40B4-BE49-F238E27FC236}">
                <a16:creationId xmlns:a16="http://schemas.microsoft.com/office/drawing/2014/main" id="{E1A23DB6-E067-4A30-8C4B-98B452428518}"/>
              </a:ext>
            </a:extLst>
          </p:cNvPr>
          <p:cNvSpPr/>
          <p:nvPr userDrawn="1"/>
        </p:nvSpPr>
        <p:spPr>
          <a:xfrm flipV="1">
            <a:off x="7664541" y="3673179"/>
            <a:ext cx="1"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1132737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Slide Divider with Image">
    <p:bg>
      <p:bgPr>
        <a:solidFill>
          <a:schemeClr val="accent1"/>
        </a:solidFill>
        <a:effectLst/>
      </p:bgPr>
    </p:bg>
    <p:spTree>
      <p:nvGrpSpPr>
        <p:cNvPr id="1" name=""/>
        <p:cNvGrpSpPr/>
        <p:nvPr/>
      </p:nvGrpSpPr>
      <p:grpSpPr>
        <a:xfrm>
          <a:off x="0" y="0"/>
          <a:ext cx="0" cy="0"/>
          <a:chOff x="0" y="0"/>
          <a:chExt cx="0" cy="0"/>
        </a:xfrm>
      </p:grpSpPr>
      <p:sp>
        <p:nvSpPr>
          <p:cNvPr id="11" name="Picture Placeholder 4" title="Decorative">
            <a:extLst>
              <a:ext uri="{FF2B5EF4-FFF2-40B4-BE49-F238E27FC236}">
                <a16:creationId xmlns:a16="http://schemas.microsoft.com/office/drawing/2014/main" id="{BE84B7CE-D997-4F92-BD9D-3F9DE2782EF8}"/>
              </a:ext>
            </a:extLst>
          </p:cNvPr>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8" name="Title 1">
            <a:extLst>
              <a:ext uri="{FF2B5EF4-FFF2-40B4-BE49-F238E27FC236}">
                <a16:creationId xmlns:a16="http://schemas.microsoft.com/office/drawing/2014/main" id="{0E919B9B-5D3F-4FF0-A499-8925E9560B94}"/>
              </a:ext>
            </a:extLst>
          </p:cNvPr>
          <p:cNvSpPr>
            <a:spLocks noGrp="1"/>
          </p:cNvSpPr>
          <p:nvPr>
            <p:ph type="title" hasCustomPrompt="1"/>
          </p:nvPr>
        </p:nvSpPr>
        <p:spPr>
          <a:xfrm>
            <a:off x="838199" y="3673179"/>
            <a:ext cx="6826342" cy="2188805"/>
          </a:xfrm>
        </p:spPr>
        <p:txBody>
          <a:bodyPr rIns="457200" anchor="ctr">
            <a:noAutofit/>
          </a:bodyPr>
          <a:lstStyle>
            <a:lvl1pPr algn="r">
              <a:defRPr sz="5000" b="1">
                <a:solidFill>
                  <a:schemeClr val="bg1"/>
                </a:solidFill>
                <a:latin typeface="+mj-lt"/>
              </a:defRPr>
            </a:lvl1pPr>
          </a:lstStyle>
          <a:p>
            <a:r>
              <a:rPr lang="en-US" dirty="0"/>
              <a:t>CLICK TO ADD TITLE</a:t>
            </a:r>
          </a:p>
        </p:txBody>
      </p:sp>
      <p:sp>
        <p:nvSpPr>
          <p:cNvPr id="9" name="Text Placeholder 12" title="Decorative">
            <a:extLst>
              <a:ext uri="{FF2B5EF4-FFF2-40B4-BE49-F238E27FC236}">
                <a16:creationId xmlns:a16="http://schemas.microsoft.com/office/drawing/2014/main" id="{89A80859-BDA6-44AA-A750-4E06108B9B2B}"/>
              </a:ext>
            </a:extLst>
          </p:cNvPr>
          <p:cNvSpPr>
            <a:spLocks noGrp="1"/>
          </p:cNvSpPr>
          <p:nvPr>
            <p:ph type="body" sz="quarter" idx="14" hasCustomPrompt="1"/>
          </p:nvPr>
        </p:nvSpPr>
        <p:spPr>
          <a:xfrm>
            <a:off x="7664542" y="3665204"/>
            <a:ext cx="4527458" cy="2196780"/>
          </a:xfrm>
          <a:solidFill>
            <a:schemeClr val="accent2"/>
          </a:solidFill>
        </p:spPr>
        <p:txBody>
          <a:bodyPr lIns="274320" tIns="182880" rIns="182880" bIns="182880" anchor="ct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p>
        </p:txBody>
      </p:sp>
      <p:sp>
        <p:nvSpPr>
          <p:cNvPr id="6" name="Shape 62" title="Decorative">
            <a:extLst>
              <a:ext uri="{FF2B5EF4-FFF2-40B4-BE49-F238E27FC236}">
                <a16:creationId xmlns:a16="http://schemas.microsoft.com/office/drawing/2014/main" id="{E1A23DB6-E067-4A30-8C4B-98B452428518}"/>
              </a:ext>
            </a:extLst>
          </p:cNvPr>
          <p:cNvSpPr/>
          <p:nvPr userDrawn="1"/>
        </p:nvSpPr>
        <p:spPr>
          <a:xfrm flipV="1">
            <a:off x="7664541" y="3673179"/>
            <a:ext cx="1" cy="2188805"/>
          </a:xfrm>
          <a:prstGeom prst="line">
            <a:avLst/>
          </a:prstGeom>
          <a:ln w="76200">
            <a:solidFill>
              <a:schemeClr val="accent2">
                <a:lumMod val="75000"/>
                <a:lumOff val="25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extLst>
      <p:ext uri="{BB962C8B-B14F-4D97-AF65-F5344CB8AC3E}">
        <p14:creationId xmlns:p14="http://schemas.microsoft.com/office/powerpoint/2010/main" val="11420661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6.xml"/><Relationship Id="rId1" Type="http://schemas.openxmlformats.org/officeDocument/2006/relationships/slideLayout" Target="../slideLayouts/slideLayout65.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F0FA98-2EE8-734A-95BB-A4637DCAD5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655A45B-F495-F641-AA7A-36292C3CC9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89227B26-65C5-5A4B-AAEC-70B3B5201C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extLst>
      <p:ext uri="{BB962C8B-B14F-4D97-AF65-F5344CB8AC3E}">
        <p14:creationId xmlns:p14="http://schemas.microsoft.com/office/powerpoint/2010/main" val="4050737061"/>
      </p:ext>
    </p:extLst>
  </p:cSld>
  <p:clrMap bg1="lt1" tx1="dk1" bg2="lt2" tx2="dk2" accent1="accent1" accent2="accent2" accent3="accent3" accent4="accent4" accent5="accent5" accent6="accent6" hlink="hlink" folHlink="folHlink"/>
  <p:sldLayoutIdLst>
    <p:sldLayoutId id="2147483757" r:id="rId1"/>
    <p:sldLayoutId id="2147483736" r:id="rId2"/>
    <p:sldLayoutId id="2147483689" r:id="rId3"/>
    <p:sldLayoutId id="2147483735" r:id="rId4"/>
    <p:sldLayoutId id="2147483684" r:id="rId5"/>
    <p:sldLayoutId id="2147483752" r:id="rId6"/>
    <p:sldLayoutId id="2147483737" r:id="rId7"/>
    <p:sldLayoutId id="2147483651" r:id="rId8"/>
    <p:sldLayoutId id="2147483738" r:id="rId9"/>
    <p:sldLayoutId id="2147483758" r:id="rId10"/>
    <p:sldLayoutId id="2147483674" r:id="rId11"/>
    <p:sldLayoutId id="2147483690" r:id="rId12"/>
    <p:sldLayoutId id="2147483694" r:id="rId13"/>
    <p:sldLayoutId id="2147483748" r:id="rId14"/>
    <p:sldLayoutId id="2147483693" r:id="rId15"/>
    <p:sldLayoutId id="2147483686" r:id="rId16"/>
    <p:sldLayoutId id="2147483703" r:id="rId17"/>
    <p:sldLayoutId id="2147483709" r:id="rId18"/>
    <p:sldLayoutId id="2147483710" r:id="rId19"/>
    <p:sldLayoutId id="2147483711" r:id="rId20"/>
    <p:sldLayoutId id="2147483712" r:id="rId21"/>
    <p:sldLayoutId id="2147483749" r:id="rId22"/>
    <p:sldLayoutId id="2147483751" r:id="rId23"/>
    <p:sldLayoutId id="2147483704" r:id="rId24"/>
    <p:sldLayoutId id="2147483702" r:id="rId25"/>
    <p:sldLayoutId id="2147483713" r:id="rId26"/>
    <p:sldLayoutId id="2147483714" r:id="rId27"/>
    <p:sldLayoutId id="2147483715" r:id="rId28"/>
    <p:sldLayoutId id="2147483695" r:id="rId29"/>
    <p:sldLayoutId id="2147483730" r:id="rId30"/>
    <p:sldLayoutId id="2147483698" r:id="rId31"/>
    <p:sldLayoutId id="2147483731" r:id="rId32"/>
    <p:sldLayoutId id="2147483699" r:id="rId33"/>
    <p:sldLayoutId id="2147483732" r:id="rId34"/>
    <p:sldLayoutId id="2147483739" r:id="rId35"/>
    <p:sldLayoutId id="2147483740" r:id="rId36"/>
    <p:sldLayoutId id="2147483700" r:id="rId37"/>
    <p:sldLayoutId id="2147483741" r:id="rId38"/>
    <p:sldLayoutId id="2147483742" r:id="rId39"/>
    <p:sldLayoutId id="2147483696" r:id="rId40"/>
    <p:sldLayoutId id="2147483743" r:id="rId41"/>
    <p:sldLayoutId id="2147483744" r:id="rId42"/>
    <p:sldLayoutId id="2147483745" r:id="rId43"/>
    <p:sldLayoutId id="2147483705" r:id="rId44"/>
    <p:sldLayoutId id="2147483746" r:id="rId45"/>
    <p:sldLayoutId id="2147483687" r:id="rId46"/>
    <p:sldLayoutId id="2147483719" r:id="rId47"/>
    <p:sldLayoutId id="2147483720" r:id="rId48"/>
    <p:sldLayoutId id="2147483718" r:id="rId49"/>
    <p:sldLayoutId id="2147483721" r:id="rId50"/>
    <p:sldLayoutId id="2147483716" r:id="rId51"/>
    <p:sldLayoutId id="2147483722" r:id="rId52"/>
    <p:sldLayoutId id="2147483723" r:id="rId53"/>
    <p:sldLayoutId id="2147483753" r:id="rId54"/>
    <p:sldLayoutId id="2147483754" r:id="rId55"/>
    <p:sldLayoutId id="2147483755" r:id="rId56"/>
    <p:sldLayoutId id="2147483756" r:id="rId57"/>
    <p:sldLayoutId id="2147483725" r:id="rId58"/>
    <p:sldLayoutId id="2147483726" r:id="rId59"/>
    <p:sldLayoutId id="2147483760" r:id="rId60"/>
    <p:sldLayoutId id="2147483677" r:id="rId61"/>
    <p:sldLayoutId id="2147483729" r:id="rId62"/>
    <p:sldLayoutId id="2147483747" r:id="rId63"/>
    <p:sldLayoutId id="2147483728" r:id="rId64"/>
  </p:sldLayoutIdLst>
  <p:txStyles>
    <p:titleStyle>
      <a:lvl1pPr algn="l" defTabSz="914400" rtl="0" eaLnBrk="1" latinLnBrk="0" hangingPunct="1">
        <a:lnSpc>
          <a:spcPct val="90000"/>
        </a:lnSpc>
        <a:spcBef>
          <a:spcPct val="0"/>
        </a:spcBef>
        <a:buNone/>
        <a:defRPr sz="4400" b="1" i="0" kern="1200" spc="-150">
          <a:solidFill>
            <a:schemeClr val="tx2"/>
          </a:solidFill>
          <a:latin typeface="+mj-lt"/>
          <a:ea typeface="+mj-ea"/>
          <a:cs typeface="Gill Sans" panose="020B0502020104020203" pitchFamily="34" charset="-79"/>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8" userDrawn="1">
          <p15:clr>
            <a:srgbClr val="F26B43"/>
          </p15:clr>
        </p15:guide>
        <p15:guide id="2" orient="horz" pos="404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9372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E8F1E7-1040-4AFD-9906-0752DE0FF22D}" type="datetimeFigureOut">
              <a:rPr lang="en-US" smtClean="0"/>
              <a:t>10/11/2022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7EE2FE-E20A-4FB2-A552-E007F7439DCA}" type="slidenum">
              <a:rPr lang="en-US" smtClean="0"/>
              <a:t>‹#›</a:t>
            </a:fld>
            <a:endParaRPr lang="en-US" dirty="0"/>
          </a:p>
        </p:txBody>
      </p:sp>
      <p:pic>
        <p:nvPicPr>
          <p:cNvPr id="9" name="Picture 8" descr="A picture containing icon&#10;&#10;Description automatically generated">
            <a:extLst>
              <a:ext uri="{FF2B5EF4-FFF2-40B4-BE49-F238E27FC236}">
                <a16:creationId xmlns:a16="http://schemas.microsoft.com/office/drawing/2014/main" id="{9014180F-5A4F-462E-9440-9F37830DC82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31327" y="182562"/>
            <a:ext cx="1690688" cy="1690688"/>
          </a:xfrm>
          <a:prstGeom prst="rect">
            <a:avLst/>
          </a:prstGeom>
        </p:spPr>
      </p:pic>
    </p:spTree>
    <p:extLst>
      <p:ext uri="{BB962C8B-B14F-4D97-AF65-F5344CB8AC3E}">
        <p14:creationId xmlns:p14="http://schemas.microsoft.com/office/powerpoint/2010/main" val="1069100163"/>
      </p:ext>
    </p:extLst>
  </p:cSld>
  <p:clrMap bg1="lt1" tx1="dk1" bg2="lt2" tx2="dk2" accent1="accent1" accent2="accent2" accent3="accent3" accent4="accent4" accent5="accent5" accent6="accent6" hlink="hlink" folHlink="folHlink"/>
  <p:sldLayoutIdLst>
    <p:sldLayoutId id="2147483675" r:id="rId1"/>
    <p:sldLayoutId id="214748368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6F1502-5A71-40A5-B5B2-3FF35A4700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BA3D302-9C21-43A7-8925-B41BFED11F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D1D8BC-56DB-4860-9F35-7CA1AADC5D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EC3C4C-8D73-4E21-9E31-E4CD08612E87}" type="datetimeFigureOut">
              <a:rPr lang="en-US" smtClean="0"/>
              <a:t>10/11/2022</a:t>
            </a:fld>
            <a:endParaRPr lang="en-US"/>
          </a:p>
        </p:txBody>
      </p:sp>
      <p:sp>
        <p:nvSpPr>
          <p:cNvPr id="5" name="Footer Placeholder 4">
            <a:extLst>
              <a:ext uri="{FF2B5EF4-FFF2-40B4-BE49-F238E27FC236}">
                <a16:creationId xmlns:a16="http://schemas.microsoft.com/office/drawing/2014/main" id="{29458B62-2DF4-4093-B7BC-91B47262E9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9DEC0F1-1739-479C-AB6D-199B799523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0D2342-775B-4CA7-8762-345343D5E28E}" type="slidenum">
              <a:rPr lang="en-US" smtClean="0"/>
              <a:t>‹#›</a:t>
            </a:fld>
            <a:endParaRPr lang="en-US"/>
          </a:p>
        </p:txBody>
      </p:sp>
    </p:spTree>
    <p:extLst>
      <p:ext uri="{BB962C8B-B14F-4D97-AF65-F5344CB8AC3E}">
        <p14:creationId xmlns:p14="http://schemas.microsoft.com/office/powerpoint/2010/main" val="3651999700"/>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6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65.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65.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67.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67.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67.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6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67.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6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67.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7.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7.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7.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7.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6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7.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67.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7.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67.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7.xml"/></Relationships>
</file>

<file path=ppt/slides/_rels/slide4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9.xml"/><Relationship Id="rId1" Type="http://schemas.openxmlformats.org/officeDocument/2006/relationships/slideLayout" Target="../slideLayouts/slideLayout67.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67.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67.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67.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67.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67.xm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67.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7.jpg"/></Relationships>
</file>

<file path=ppt/slides/_rels/slide5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7.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7.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67.xml"/><Relationship Id="rId4" Type="http://schemas.openxmlformats.org/officeDocument/2006/relationships/image" Target="../media/image31.jpg"/></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67.xml"/><Relationship Id="rId4" Type="http://schemas.openxmlformats.org/officeDocument/2006/relationships/image" Target="../media/image33.png"/></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8.xml"/><Relationship Id="rId1" Type="http://schemas.openxmlformats.org/officeDocument/2006/relationships/slideLayout" Target="../slideLayouts/slideLayout6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7.xml"/></Relationships>
</file>

<file path=ppt/slides/_rels/slide5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0.xml"/><Relationship Id="rId1" Type="http://schemas.openxmlformats.org/officeDocument/2006/relationships/slideLayout" Target="../slideLayouts/slideLayout67.xml"/></Relationships>
</file>

<file path=ppt/slides/_rels/slide5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7.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67.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6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9.xml"/><Relationship Id="rId5" Type="http://schemas.openxmlformats.org/officeDocument/2006/relationships/image" Target="../media/image9.jp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7.xml"/></Relationships>
</file>

<file path=ppt/slides/_rels/slide61.xml.rels><?xml version="1.0" encoding="UTF-8" standalone="yes"?>
<Relationships xmlns="http://schemas.openxmlformats.org/package/2006/relationships"><Relationship Id="rId3" Type="http://schemas.openxmlformats.org/officeDocument/2006/relationships/hyperlink" Target="https://www.illinoiscourts.gov/forms/approved-forms/forms-approved-forms-circuit-court/order-of-protection" TargetMode="External"/><Relationship Id="rId2" Type="http://schemas.openxmlformats.org/officeDocument/2006/relationships/notesSlide" Target="../notesSlides/notesSlide44.xml"/><Relationship Id="rId1" Type="http://schemas.openxmlformats.org/officeDocument/2006/relationships/slideLayout" Target="../slideLayouts/slideLayout67.xml"/><Relationship Id="rId6" Type="http://schemas.openxmlformats.org/officeDocument/2006/relationships/hyperlink" Target="https://ilcourtsaudio.blob.core.windows.net/antilles-resources/resources/eb3959df-89c3-453e-952a-8f0ae9f3bae2/OOP%20Plenary%20Order.pdf" TargetMode="External"/><Relationship Id="rId5" Type="http://schemas.openxmlformats.org/officeDocument/2006/relationships/hyperlink" Target="https://icasa.org/docs/legal%20forms/stalking%20nco%20order%202010%20final.pdf" TargetMode="External"/><Relationship Id="rId4" Type="http://schemas.openxmlformats.org/officeDocument/2006/relationships/hyperlink" Target="http://illinoissecondcircuit.info/sites/default/files/pdfs/civilnocontactpetition72_000.pdf" TargetMode="External"/></Relationships>
</file>

<file path=ppt/slides/_rels/slide6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9.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6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23991-6F5F-45D3-883F-8179BE10396D}"/>
              </a:ext>
            </a:extLst>
          </p:cNvPr>
          <p:cNvSpPr>
            <a:spLocks noGrp="1"/>
          </p:cNvSpPr>
          <p:nvPr>
            <p:ph type="title"/>
          </p:nvPr>
        </p:nvSpPr>
        <p:spPr>
          <a:xfrm>
            <a:off x="838199" y="5037721"/>
            <a:ext cx="9575801" cy="891250"/>
          </a:xfrm>
          <a:prstGeom prst="rect">
            <a:avLst/>
          </a:prstGeom>
        </p:spPr>
        <p:txBody>
          <a:bodyPr anchor="t">
            <a:normAutofit/>
          </a:bodyPr>
          <a:lstStyle/>
          <a:p>
            <a:r>
              <a:rPr lang="en-US" sz="5400" dirty="0"/>
              <a:t>Orders of Protection</a:t>
            </a:r>
            <a:endParaRPr lang="en-US" dirty="0"/>
          </a:p>
        </p:txBody>
      </p:sp>
      <p:pic>
        <p:nvPicPr>
          <p:cNvPr id="8" name="Picture 7" descr="A group of people in clothing&#10;&#10;Description automatically generated with low confidence">
            <a:extLst>
              <a:ext uri="{FF2B5EF4-FFF2-40B4-BE49-F238E27FC236}">
                <a16:creationId xmlns:a16="http://schemas.microsoft.com/office/drawing/2014/main" id="{A4F3D677-211E-48D2-939B-51FFBF9C06E6}"/>
              </a:ext>
            </a:extLst>
          </p:cNvPr>
          <p:cNvPicPr>
            <a:picLocks noChangeAspect="1"/>
          </p:cNvPicPr>
          <p:nvPr/>
        </p:nvPicPr>
        <p:blipFill>
          <a:blip r:embed="rId3"/>
          <a:stretch>
            <a:fillRect/>
          </a:stretch>
        </p:blipFill>
        <p:spPr>
          <a:xfrm>
            <a:off x="2508737" y="266428"/>
            <a:ext cx="6854766" cy="4572000"/>
          </a:xfrm>
          <a:prstGeom prst="rect">
            <a:avLst/>
          </a:prstGeom>
        </p:spPr>
      </p:pic>
      <p:pic>
        <p:nvPicPr>
          <p:cNvPr id="10" name="Picture 9" descr="A picture containing circle&#10;&#10;Description automatically generated">
            <a:extLst>
              <a:ext uri="{FF2B5EF4-FFF2-40B4-BE49-F238E27FC236}">
                <a16:creationId xmlns:a16="http://schemas.microsoft.com/office/drawing/2014/main" id="{6622A5EE-2873-4AD3-BD93-367E89E11536}"/>
              </a:ext>
            </a:extLst>
          </p:cNvPr>
          <p:cNvPicPr>
            <a:picLocks noChangeAspect="1"/>
          </p:cNvPicPr>
          <p:nvPr/>
        </p:nvPicPr>
        <p:blipFill>
          <a:blip r:embed="rId4"/>
          <a:stretch>
            <a:fillRect/>
          </a:stretch>
        </p:blipFill>
        <p:spPr>
          <a:xfrm>
            <a:off x="9835011" y="4706164"/>
            <a:ext cx="1870482" cy="1870482"/>
          </a:xfrm>
          <a:prstGeom prst="rect">
            <a:avLst/>
          </a:prstGeom>
        </p:spPr>
      </p:pic>
      <p:sp>
        <p:nvSpPr>
          <p:cNvPr id="3" name="TextBox 2">
            <a:extLst>
              <a:ext uri="{FF2B5EF4-FFF2-40B4-BE49-F238E27FC236}">
                <a16:creationId xmlns:a16="http://schemas.microsoft.com/office/drawing/2014/main" id="{4BB02979-F233-DC0C-2335-AB09158B4772}"/>
              </a:ext>
            </a:extLst>
          </p:cNvPr>
          <p:cNvSpPr txBox="1"/>
          <p:nvPr/>
        </p:nvSpPr>
        <p:spPr>
          <a:xfrm>
            <a:off x="468314" y="6143625"/>
            <a:ext cx="10104436" cy="646331"/>
          </a:xfrm>
          <a:prstGeom prst="rect">
            <a:avLst/>
          </a:prstGeom>
          <a:noFill/>
        </p:spPr>
        <p:txBody>
          <a:bodyPr wrap="square" rtlCol="0">
            <a:spAutoFit/>
          </a:bodyPr>
          <a:lstStyle/>
          <a:p>
            <a:r>
              <a:rPr lang="en-US" sz="1200" dirty="0"/>
              <a:t>This project was supported by Grant No. 2019-WE-AX-0009 awarded by the Office on Violence Against Women, U.S. Department of Justice. The opinions, findings, conclusions, and recommendations expressed in this publication/program/exhibition are those of the author(s) and do not necessarily reflect the views of the Department of Justice, Office on Violence Against Women.</a:t>
            </a:r>
          </a:p>
        </p:txBody>
      </p:sp>
    </p:spTree>
    <p:extLst>
      <p:ext uri="{BB962C8B-B14F-4D97-AF65-F5344CB8AC3E}">
        <p14:creationId xmlns:p14="http://schemas.microsoft.com/office/powerpoint/2010/main" val="79592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BBED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9D1BF-A77A-46EB-81BC-41CF74ED9304}"/>
              </a:ext>
            </a:extLst>
          </p:cNvPr>
          <p:cNvSpPr>
            <a:spLocks noGrp="1"/>
          </p:cNvSpPr>
          <p:nvPr>
            <p:ph type="ctrTitle"/>
          </p:nvPr>
        </p:nvSpPr>
        <p:spPr/>
        <p:txBody>
          <a:bodyPr/>
          <a:lstStyle/>
          <a:p>
            <a:endParaRPr lang="en-US"/>
          </a:p>
        </p:txBody>
      </p:sp>
      <p:sp>
        <p:nvSpPr>
          <p:cNvPr id="4" name="TextBox 3">
            <a:extLst>
              <a:ext uri="{FF2B5EF4-FFF2-40B4-BE49-F238E27FC236}">
                <a16:creationId xmlns:a16="http://schemas.microsoft.com/office/drawing/2014/main" id="{BF06235E-7828-4EE6-95B8-EA6ED437D711}"/>
              </a:ext>
            </a:extLst>
          </p:cNvPr>
          <p:cNvSpPr txBox="1"/>
          <p:nvPr/>
        </p:nvSpPr>
        <p:spPr>
          <a:xfrm>
            <a:off x="1344118" y="813349"/>
            <a:ext cx="9503764" cy="3241623"/>
          </a:xfrm>
          <a:prstGeom prst="rect">
            <a:avLst/>
          </a:prstGeom>
          <a:solidFill>
            <a:srgbClr val="824883"/>
          </a:solidFill>
          <a:scene3d>
            <a:camera prst="orthographicFront"/>
            <a:lightRig rig="threePt" dir="t"/>
          </a:scene3d>
          <a:sp3d>
            <a:bevelT w="254000" prst="artDeco"/>
          </a:sp3d>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pPr algn="ctr"/>
            <a:r>
              <a:rPr lang="en-US" sz="5400" b="1" dirty="0">
                <a:solidFill>
                  <a:schemeClr val="bg1"/>
                </a:solidFill>
              </a:rPr>
              <a:t>Domestic Violence </a:t>
            </a:r>
          </a:p>
          <a:p>
            <a:pPr algn="ctr"/>
            <a:r>
              <a:rPr lang="en-US" sz="5400" b="1" dirty="0">
                <a:solidFill>
                  <a:schemeClr val="bg1"/>
                </a:solidFill>
              </a:rPr>
              <a:t>Orders of Protection (OP)</a:t>
            </a:r>
          </a:p>
          <a:p>
            <a:pPr algn="ctr"/>
            <a:r>
              <a:rPr lang="en-US" sz="4000" b="1" dirty="0">
                <a:solidFill>
                  <a:schemeClr val="bg1"/>
                </a:solidFill>
              </a:rPr>
              <a:t>750 ILCS 60</a:t>
            </a:r>
          </a:p>
        </p:txBody>
      </p:sp>
      <p:pic>
        <p:nvPicPr>
          <p:cNvPr id="6" name="Picture 5" descr="A picture containing circle&#10;&#10;Description automatically generated">
            <a:extLst>
              <a:ext uri="{FF2B5EF4-FFF2-40B4-BE49-F238E27FC236}">
                <a16:creationId xmlns:a16="http://schemas.microsoft.com/office/drawing/2014/main" id="{520E32C6-BC87-4FAE-871F-931F41F36506}"/>
              </a:ext>
            </a:extLst>
          </p:cNvPr>
          <p:cNvPicPr>
            <a:picLocks noChangeAspect="1"/>
          </p:cNvPicPr>
          <p:nvPr/>
        </p:nvPicPr>
        <p:blipFill>
          <a:blip r:embed="rId3"/>
          <a:stretch>
            <a:fillRect/>
          </a:stretch>
        </p:blipFill>
        <p:spPr>
          <a:xfrm>
            <a:off x="5157828" y="4363986"/>
            <a:ext cx="1876344" cy="1876344"/>
          </a:xfrm>
          <a:prstGeom prst="rect">
            <a:avLst/>
          </a:prstGeom>
        </p:spPr>
      </p:pic>
    </p:spTree>
    <p:extLst>
      <p:ext uri="{BB962C8B-B14F-4D97-AF65-F5344CB8AC3E}">
        <p14:creationId xmlns:p14="http://schemas.microsoft.com/office/powerpoint/2010/main" val="2732325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9479A-9B33-46FF-B764-3E55180281BA}"/>
              </a:ext>
            </a:extLst>
          </p:cNvPr>
          <p:cNvSpPr txBox="1">
            <a:spLocks/>
          </p:cNvSpPr>
          <p:nvPr/>
        </p:nvSpPr>
        <p:spPr>
          <a:xfrm>
            <a:off x="6305957" y="246948"/>
            <a:ext cx="4786860" cy="1325563"/>
          </a:xfrm>
          <a:prstGeom prst="rect">
            <a:avLst/>
          </a:prstGeom>
          <a:solidFill>
            <a:srgbClr val="824883"/>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Eligibility</a:t>
            </a:r>
          </a:p>
        </p:txBody>
      </p:sp>
      <p:sp>
        <p:nvSpPr>
          <p:cNvPr id="3" name="TextBox 2">
            <a:extLst>
              <a:ext uri="{FF2B5EF4-FFF2-40B4-BE49-F238E27FC236}">
                <a16:creationId xmlns:a16="http://schemas.microsoft.com/office/drawing/2014/main" id="{1E3346E1-FFA1-46F2-9C43-9D252F1B953C}"/>
              </a:ext>
            </a:extLst>
          </p:cNvPr>
          <p:cNvSpPr txBox="1"/>
          <p:nvPr/>
        </p:nvSpPr>
        <p:spPr>
          <a:xfrm>
            <a:off x="164891" y="62992"/>
            <a:ext cx="5555703" cy="6986528"/>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Family or household members</a:t>
            </a:r>
          </a:p>
          <a:p>
            <a:pPr marL="342900" marR="0" lvl="0" indent="-342900"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current/former spouses, </a:t>
            </a:r>
          </a:p>
          <a:p>
            <a:pPr marL="342900" marR="0" lvl="0" indent="-342900"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parents, </a:t>
            </a:r>
          </a:p>
          <a:p>
            <a:pPr marL="342900" marR="0" lvl="0" indent="-342900"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children, </a:t>
            </a:r>
          </a:p>
          <a:p>
            <a:pPr marL="342900" marR="0" lvl="0" indent="-342900"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step-children and other persons related by blood or by present or prior marriage, </a:t>
            </a:r>
          </a:p>
          <a:p>
            <a:pPr marL="342900" marR="0" lvl="0" indent="-342900"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persons who share or formerly shared a common dwelling, </a:t>
            </a:r>
          </a:p>
          <a:p>
            <a:pPr marL="342900" marR="0" lvl="0" indent="-342900"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child in common relationship, current or former dating relationship, </a:t>
            </a:r>
          </a:p>
          <a:p>
            <a:pPr marL="342900" marR="0" lvl="0" indent="-342900" defTabSz="4572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persons with disabilities and their personal assistant and caregivers</a:t>
            </a: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prstClr val="black"/>
              </a:solidFill>
              <a:effectLst/>
              <a:uLnTx/>
              <a:uFillTx/>
            </a:endParaRPr>
          </a:p>
        </p:txBody>
      </p:sp>
      <p:sp>
        <p:nvSpPr>
          <p:cNvPr id="4" name="TextBox 3">
            <a:extLst>
              <a:ext uri="{FF2B5EF4-FFF2-40B4-BE49-F238E27FC236}">
                <a16:creationId xmlns:a16="http://schemas.microsoft.com/office/drawing/2014/main" id="{A5F1FB29-AB1A-415A-8290-B5A0E9EDC8FF}"/>
              </a:ext>
            </a:extLst>
          </p:cNvPr>
          <p:cNvSpPr txBox="1"/>
          <p:nvPr/>
        </p:nvSpPr>
        <p:spPr>
          <a:xfrm>
            <a:off x="6644972" y="1928810"/>
            <a:ext cx="4996818" cy="4801314"/>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On behalf of </a:t>
            </a:r>
            <a:r>
              <a:rPr kumimoji="0" lang="en-US" sz="2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 family or household member who has been abused, neglected or exploited but because of age, health or disability </a:t>
            </a:r>
            <a:r>
              <a:rPr kumimoji="0" lang="en-US" sz="28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can not file the petition</a:t>
            </a: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28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AND</a:t>
            </a: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Experienced recent Incident of alleged abuse and/or threat of abuse</a:t>
            </a:r>
          </a:p>
        </p:txBody>
      </p:sp>
      <p:sp>
        <p:nvSpPr>
          <p:cNvPr id="6" name="Right Arrow 9">
            <a:extLst>
              <a:ext uri="{FF2B5EF4-FFF2-40B4-BE49-F238E27FC236}">
                <a16:creationId xmlns:a16="http://schemas.microsoft.com/office/drawing/2014/main" id="{FE200691-628C-4FFC-BD06-4FAF032DC99D}"/>
              </a:ext>
            </a:extLst>
          </p:cNvPr>
          <p:cNvSpPr/>
          <p:nvPr/>
        </p:nvSpPr>
        <p:spPr>
          <a:xfrm>
            <a:off x="5797061" y="4087151"/>
            <a:ext cx="597878" cy="484632"/>
          </a:xfrm>
          <a:prstGeom prst="rightArrow">
            <a:avLst/>
          </a:prstGeom>
          <a:solidFill>
            <a:srgbClr val="824883"/>
          </a:solidFill>
          <a:ln w="12700" cap="flat" cmpd="sng" algn="ctr">
            <a:solidFill>
              <a:srgbClr val="4E67C8">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55B325A4-30BD-4FDA-B733-037C844D3B5B}"/>
              </a:ext>
            </a:extLst>
          </p:cNvPr>
          <p:cNvSpPr txBox="1"/>
          <p:nvPr/>
        </p:nvSpPr>
        <p:spPr>
          <a:xfrm>
            <a:off x="5293314" y="3454059"/>
            <a:ext cx="1178091" cy="800219"/>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28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OR</a:t>
            </a: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8" name="Down Arrow 10">
            <a:extLst>
              <a:ext uri="{FF2B5EF4-FFF2-40B4-BE49-F238E27FC236}">
                <a16:creationId xmlns:a16="http://schemas.microsoft.com/office/drawing/2014/main" id="{2733D758-7D58-43C6-99D5-BE095E98F253}"/>
              </a:ext>
            </a:extLst>
          </p:cNvPr>
          <p:cNvSpPr/>
          <p:nvPr/>
        </p:nvSpPr>
        <p:spPr>
          <a:xfrm>
            <a:off x="9143381" y="4684546"/>
            <a:ext cx="484632" cy="520551"/>
          </a:xfrm>
          <a:prstGeom prst="downArrow">
            <a:avLst/>
          </a:prstGeom>
          <a:solidFill>
            <a:srgbClr val="824883"/>
          </a:solidFill>
          <a:ln w="12700" cap="flat" cmpd="sng" algn="ctr">
            <a:solidFill>
              <a:srgbClr val="4E67C8">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1180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picture containing building, colonnade&#10;&#10;Description automatically generated">
            <a:extLst>
              <a:ext uri="{FF2B5EF4-FFF2-40B4-BE49-F238E27FC236}">
                <a16:creationId xmlns:a16="http://schemas.microsoft.com/office/drawing/2014/main" id="{45E584EC-5451-4053-B338-D26B48FAB138}"/>
              </a:ext>
            </a:extLst>
          </p:cNvPr>
          <p:cNvPicPr>
            <a:picLocks noChangeAspect="1"/>
          </p:cNvPicPr>
          <p:nvPr/>
        </p:nvPicPr>
        <p:blipFill rotWithShape="1">
          <a:blip r:embed="rId3"/>
          <a:srcRect l="10513" t="33537" r="9744" b="33537"/>
          <a:stretch/>
        </p:blipFill>
        <p:spPr>
          <a:xfrm>
            <a:off x="7771820" y="380423"/>
            <a:ext cx="3694577" cy="2288242"/>
          </a:xfrm>
          <a:prstGeom prst="rect">
            <a:avLst/>
          </a:prstGeom>
        </p:spPr>
      </p:pic>
      <p:sp>
        <p:nvSpPr>
          <p:cNvPr id="3" name="TextBox 2">
            <a:extLst>
              <a:ext uri="{FF2B5EF4-FFF2-40B4-BE49-F238E27FC236}">
                <a16:creationId xmlns:a16="http://schemas.microsoft.com/office/drawing/2014/main" id="{1E3346E1-FFA1-46F2-9C43-9D252F1B953C}"/>
              </a:ext>
            </a:extLst>
          </p:cNvPr>
          <p:cNvSpPr txBox="1"/>
          <p:nvPr/>
        </p:nvSpPr>
        <p:spPr>
          <a:xfrm>
            <a:off x="2138385" y="1175949"/>
            <a:ext cx="4341243" cy="1231106"/>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5400" b="1" i="0" u="none" strike="noStrike" kern="0" cap="none" spc="0" normalizeH="0" baseline="0" noProof="0" dirty="0">
                <a:ln>
                  <a:noFill/>
                </a:ln>
                <a:solidFill>
                  <a:srgbClr val="824883"/>
                </a:solidFill>
                <a:effectLst/>
                <a:uLnTx/>
                <a:uFillTx/>
                <a:latin typeface="Arial" panose="020B0604020202020204" pitchFamily="34" charset="0"/>
                <a:cs typeface="Arial" panose="020B0604020202020204" pitchFamily="34" charset="0"/>
              </a:rPr>
              <a:t>Court Terms</a:t>
            </a:r>
            <a:endParaRPr kumimoji="0" lang="en-US" sz="2000" b="1"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prstClr val="black"/>
              </a:solidFill>
              <a:effectLst/>
              <a:uLnTx/>
              <a:uFillTx/>
            </a:endParaRPr>
          </a:p>
        </p:txBody>
      </p:sp>
      <p:graphicFrame>
        <p:nvGraphicFramePr>
          <p:cNvPr id="13" name="Table 13">
            <a:extLst>
              <a:ext uri="{FF2B5EF4-FFF2-40B4-BE49-F238E27FC236}">
                <a16:creationId xmlns:a16="http://schemas.microsoft.com/office/drawing/2014/main" id="{E7D7607B-C08F-44B4-8352-BA80E703DF58}"/>
              </a:ext>
            </a:extLst>
          </p:cNvPr>
          <p:cNvGraphicFramePr>
            <a:graphicFrameLocks noGrp="1"/>
          </p:cNvGraphicFramePr>
          <p:nvPr>
            <p:extLst>
              <p:ext uri="{D42A27DB-BD31-4B8C-83A1-F6EECF244321}">
                <p14:modId xmlns:p14="http://schemas.microsoft.com/office/powerpoint/2010/main" val="2234609348"/>
              </p:ext>
            </p:extLst>
          </p:nvPr>
        </p:nvGraphicFramePr>
        <p:xfrm>
          <a:off x="1273481" y="2930275"/>
          <a:ext cx="8128000" cy="3438327"/>
        </p:xfrm>
        <a:graphic>
          <a:graphicData uri="http://schemas.openxmlformats.org/drawingml/2006/table">
            <a:tbl>
              <a:tblPr firstRow="1" bandRow="1">
                <a:tableStyleId>{5C22544A-7EE6-4342-B048-85BDC9FD1C3A}</a:tableStyleId>
              </a:tblPr>
              <a:tblGrid>
                <a:gridCol w="4131328">
                  <a:extLst>
                    <a:ext uri="{9D8B030D-6E8A-4147-A177-3AD203B41FA5}">
                      <a16:colId xmlns:a16="http://schemas.microsoft.com/office/drawing/2014/main" val="217267926"/>
                    </a:ext>
                  </a:extLst>
                </a:gridCol>
                <a:gridCol w="3996672">
                  <a:extLst>
                    <a:ext uri="{9D8B030D-6E8A-4147-A177-3AD203B41FA5}">
                      <a16:colId xmlns:a16="http://schemas.microsoft.com/office/drawing/2014/main" val="790755882"/>
                    </a:ext>
                  </a:extLst>
                </a:gridCol>
              </a:tblGrid>
              <a:tr h="20667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a:latin typeface="Arial" panose="020B0604020202020204" pitchFamily="34" charset="0"/>
                          <a:cs typeface="Arial" panose="020B0604020202020204" pitchFamily="34" charset="0"/>
                        </a:rPr>
                        <a:t>Person who caused harm/perpetrator is the Respondent</a:t>
                      </a:r>
                    </a:p>
                  </a:txBody>
                  <a:tcPr>
                    <a:solidFill>
                      <a:srgbClr val="82488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a:latin typeface="Arial" panose="020B0604020202020204" pitchFamily="34" charset="0"/>
                          <a:cs typeface="Arial" panose="020B0604020202020204" pitchFamily="34" charset="0"/>
                        </a:rPr>
                        <a:t>Person who experienced harm/Victim is the  Petitioner </a:t>
                      </a:r>
                    </a:p>
                  </a:txBody>
                  <a:tcPr>
                    <a:solidFill>
                      <a:srgbClr val="824883"/>
                    </a:solidFill>
                  </a:tcPr>
                </a:tc>
                <a:extLst>
                  <a:ext uri="{0D108BD9-81ED-4DB2-BD59-A6C34878D82A}">
                    <a16:rowId xmlns:a16="http://schemas.microsoft.com/office/drawing/2014/main" val="1852988573"/>
                  </a:ext>
                </a:extLst>
              </a:tr>
              <a:tr h="108590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a:latin typeface="Arial" panose="020B0604020202020204" pitchFamily="34" charset="0"/>
                          <a:cs typeface="Arial" panose="020B0604020202020204" pitchFamily="34" charset="0"/>
                        </a:rPr>
                        <a:t>Person who allegedly committed abuse</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800" dirty="0">
                        <a:latin typeface="Arial" panose="020B0604020202020204" pitchFamily="34" charset="0"/>
                        <a:cs typeface="Arial" panose="020B0604020202020204" pitchFamily="34" charset="0"/>
                      </a:endParaRPr>
                    </a:p>
                  </a:txBody>
                  <a:tcPr>
                    <a:solidFill>
                      <a:srgbClr val="DBBED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a:latin typeface="Arial" panose="020B0604020202020204" pitchFamily="34" charset="0"/>
                          <a:cs typeface="Arial" panose="020B0604020202020204" pitchFamily="34" charset="0"/>
                        </a:rPr>
                        <a:t>Person Asking court for relief from abuse</a:t>
                      </a:r>
                    </a:p>
                  </a:txBody>
                  <a:tcPr>
                    <a:solidFill>
                      <a:srgbClr val="DBBEDC"/>
                    </a:solidFill>
                  </a:tcPr>
                </a:tc>
                <a:extLst>
                  <a:ext uri="{0D108BD9-81ED-4DB2-BD59-A6C34878D82A}">
                    <a16:rowId xmlns:a16="http://schemas.microsoft.com/office/drawing/2014/main" val="424702591"/>
                  </a:ext>
                </a:extLst>
              </a:tr>
            </a:tbl>
          </a:graphicData>
        </a:graphic>
      </p:graphicFrame>
    </p:spTree>
    <p:extLst>
      <p:ext uri="{BB962C8B-B14F-4D97-AF65-F5344CB8AC3E}">
        <p14:creationId xmlns:p14="http://schemas.microsoft.com/office/powerpoint/2010/main" val="3019532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E8D0F5E-32B9-4827-882E-C2D57CA0CC88}"/>
              </a:ext>
            </a:extLst>
          </p:cNvPr>
          <p:cNvSpPr txBox="1">
            <a:spLocks/>
          </p:cNvSpPr>
          <p:nvPr/>
        </p:nvSpPr>
        <p:spPr>
          <a:xfrm>
            <a:off x="773723" y="993519"/>
            <a:ext cx="3012831" cy="4667441"/>
          </a:xfrm>
          <a:prstGeom prst="rect">
            <a:avLst/>
          </a:prstGeom>
          <a:solidFill>
            <a:srgbClr val="824883"/>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600" b="1" dirty="0">
                <a:solidFill>
                  <a:schemeClr val="bg1"/>
                </a:solidFill>
                <a:latin typeface="Arial" panose="020B0604020202020204" pitchFamily="34" charset="0"/>
                <a:cs typeface="Arial" panose="020B0604020202020204" pitchFamily="34" charset="0"/>
              </a:rPr>
              <a:t>Domestic Orders of Protection</a:t>
            </a:r>
            <a:endParaRPr kumimoji="0" lang="en-US" sz="36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91A83B46-1205-4525-9470-A1ECEF840699}"/>
              </a:ext>
            </a:extLst>
          </p:cNvPr>
          <p:cNvSpPr txBox="1"/>
          <p:nvPr/>
        </p:nvSpPr>
        <p:spPr>
          <a:xfrm>
            <a:off x="4162097" y="1956098"/>
            <a:ext cx="7455471" cy="2742284"/>
          </a:xfrm>
          <a:prstGeom prst="rect">
            <a:avLst/>
          </a:prstGeom>
          <a:noFill/>
        </p:spPr>
        <p:txBody>
          <a:bodyPr wrap="square" rtlCol="0">
            <a:noAutofit/>
          </a:bodyPr>
          <a:lstStyle/>
          <a:p>
            <a:r>
              <a:rPr lang="en-US" sz="4400" b="1" dirty="0">
                <a:solidFill>
                  <a:srgbClr val="824883"/>
                </a:solidFill>
                <a:latin typeface="Arial" panose="020B0604020202020204" pitchFamily="34" charset="0"/>
                <a:cs typeface="Arial" panose="020B0604020202020204" pitchFamily="34" charset="0"/>
              </a:rPr>
              <a:t>Emergency OP</a:t>
            </a:r>
          </a:p>
          <a:p>
            <a:r>
              <a:rPr lang="en-US" sz="4400" b="1" dirty="0">
                <a:solidFill>
                  <a:srgbClr val="824883"/>
                </a:solidFill>
                <a:latin typeface="Arial" panose="020B0604020202020204" pitchFamily="34" charset="0"/>
                <a:cs typeface="Arial" panose="020B0604020202020204" pitchFamily="34" charset="0"/>
              </a:rPr>
              <a:t>	    Interim OP</a:t>
            </a:r>
          </a:p>
          <a:p>
            <a:r>
              <a:rPr lang="en-US" sz="4400" b="1" dirty="0">
                <a:solidFill>
                  <a:srgbClr val="824883"/>
                </a:solidFill>
                <a:latin typeface="Arial" panose="020B0604020202020204" pitchFamily="34" charset="0"/>
                <a:cs typeface="Arial" panose="020B0604020202020204" pitchFamily="34" charset="0"/>
              </a:rPr>
              <a:t>		    Plenary OP (final)</a:t>
            </a:r>
          </a:p>
          <a:p>
            <a:endParaRPr lang="en-US" dirty="0"/>
          </a:p>
        </p:txBody>
      </p:sp>
    </p:spTree>
    <p:extLst>
      <p:ext uri="{BB962C8B-B14F-4D97-AF65-F5344CB8AC3E}">
        <p14:creationId xmlns:p14="http://schemas.microsoft.com/office/powerpoint/2010/main" val="1339554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BCCF4C7-F33E-DA5F-BE72-9374DF2B4C77}"/>
              </a:ext>
            </a:extLst>
          </p:cNvPr>
          <p:cNvSpPr>
            <a:spLocks noGrp="1"/>
          </p:cNvSpPr>
          <p:nvPr>
            <p:ph type="subTitle" idx="1"/>
          </p:nvPr>
        </p:nvSpPr>
        <p:spPr>
          <a:xfrm>
            <a:off x="95121" y="2064286"/>
            <a:ext cx="3007018" cy="1510241"/>
          </a:xfrm>
        </p:spPr>
        <p:txBody>
          <a:bodyPr>
            <a:normAutofit/>
          </a:bodyPr>
          <a:lstStyle/>
          <a:p>
            <a:r>
              <a:rPr lang="en-US" sz="4000" b="1" dirty="0">
                <a:latin typeface="Arial" panose="020B0604020202020204" pitchFamily="34" charset="0"/>
                <a:cs typeface="Arial" panose="020B0604020202020204" pitchFamily="34" charset="0"/>
              </a:rPr>
              <a:t>Emergency OP</a:t>
            </a:r>
          </a:p>
        </p:txBody>
      </p:sp>
      <p:sp>
        <p:nvSpPr>
          <p:cNvPr id="4" name="Rectangle 3">
            <a:extLst>
              <a:ext uri="{FF2B5EF4-FFF2-40B4-BE49-F238E27FC236}">
                <a16:creationId xmlns:a16="http://schemas.microsoft.com/office/drawing/2014/main" id="{782D2BF8-2952-F31D-65A6-ED1ECE9651D5}"/>
              </a:ext>
            </a:extLst>
          </p:cNvPr>
          <p:cNvSpPr/>
          <p:nvPr/>
        </p:nvSpPr>
        <p:spPr>
          <a:xfrm>
            <a:off x="3165160" y="-40463"/>
            <a:ext cx="959556" cy="6858000"/>
          </a:xfrm>
          <a:prstGeom prst="rect">
            <a:avLst/>
          </a:prstGeom>
          <a:solidFill>
            <a:srgbClr val="8248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09BB4D4-28FA-8A44-A23C-320283DC676A}"/>
              </a:ext>
            </a:extLst>
          </p:cNvPr>
          <p:cNvSpPr txBox="1"/>
          <p:nvPr/>
        </p:nvSpPr>
        <p:spPr>
          <a:xfrm>
            <a:off x="4255109" y="310664"/>
            <a:ext cx="7811972"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Requires </a:t>
            </a:r>
            <a:r>
              <a:rPr lang="en-US" sz="2800" b="1" dirty="0">
                <a:latin typeface="Arial" panose="020B0604020202020204" pitchFamily="34" charset="0"/>
                <a:cs typeface="Arial" panose="020B0604020202020204" pitchFamily="34" charset="0"/>
              </a:rPr>
              <a:t>recent incident </a:t>
            </a:r>
            <a:r>
              <a:rPr lang="en-US" sz="2800" dirty="0">
                <a:latin typeface="Arial" panose="020B0604020202020204" pitchFamily="34" charset="0"/>
                <a:cs typeface="Arial" panose="020B0604020202020204" pitchFamily="34" charset="0"/>
              </a:rPr>
              <a:t>of abuse by respondent</a:t>
            </a:r>
          </a:p>
        </p:txBody>
      </p:sp>
      <p:sp>
        <p:nvSpPr>
          <p:cNvPr id="8" name="TextBox 7">
            <a:extLst>
              <a:ext uri="{FF2B5EF4-FFF2-40B4-BE49-F238E27FC236}">
                <a16:creationId xmlns:a16="http://schemas.microsoft.com/office/drawing/2014/main" id="{E475AF50-5419-D039-DEC0-390F0CF95512}"/>
              </a:ext>
            </a:extLst>
          </p:cNvPr>
          <p:cNvSpPr txBox="1"/>
          <p:nvPr/>
        </p:nvSpPr>
        <p:spPr>
          <a:xfrm>
            <a:off x="4245259" y="1468294"/>
            <a:ext cx="7802464" cy="954107"/>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Valid for 14-21 days </a:t>
            </a:r>
            <a:r>
              <a:rPr lang="en-US" sz="2800" dirty="0">
                <a:latin typeface="Arial" panose="020B0604020202020204" pitchFamily="34" charset="0"/>
                <a:cs typeface="Arial" panose="020B0604020202020204" pitchFamily="34" charset="0"/>
              </a:rPr>
              <a:t>from issuance date until Plenary OP hearing date</a:t>
            </a:r>
          </a:p>
        </p:txBody>
      </p:sp>
      <p:sp>
        <p:nvSpPr>
          <p:cNvPr id="9" name="TextBox 8">
            <a:extLst>
              <a:ext uri="{FF2B5EF4-FFF2-40B4-BE49-F238E27FC236}">
                <a16:creationId xmlns:a16="http://schemas.microsoft.com/office/drawing/2014/main" id="{4CA53075-66FF-BA69-3EE7-965832DA57A6}"/>
              </a:ext>
            </a:extLst>
          </p:cNvPr>
          <p:cNvSpPr txBox="1"/>
          <p:nvPr/>
        </p:nvSpPr>
        <p:spPr>
          <a:xfrm>
            <a:off x="4231401" y="2530305"/>
            <a:ext cx="7816322"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May be entered </a:t>
            </a:r>
            <a:r>
              <a:rPr lang="en-US" sz="2800" b="1" dirty="0">
                <a:latin typeface="Arial" panose="020B0604020202020204" pitchFamily="34" charset="0"/>
                <a:cs typeface="Arial" panose="020B0604020202020204" pitchFamily="34" charset="0"/>
              </a:rPr>
              <a:t>without notifying respondent </a:t>
            </a:r>
            <a:r>
              <a:rPr lang="en-US" sz="2800" dirty="0">
                <a:latin typeface="Arial" panose="020B0604020202020204" pitchFamily="34" charset="0"/>
                <a:cs typeface="Arial" panose="020B0604020202020204" pitchFamily="34" charset="0"/>
              </a:rPr>
              <a:t>for safety consideration of victim</a:t>
            </a:r>
          </a:p>
        </p:txBody>
      </p:sp>
      <p:sp>
        <p:nvSpPr>
          <p:cNvPr id="10" name="TextBox 9">
            <a:extLst>
              <a:ext uri="{FF2B5EF4-FFF2-40B4-BE49-F238E27FC236}">
                <a16:creationId xmlns:a16="http://schemas.microsoft.com/office/drawing/2014/main" id="{607E11CB-590C-4773-4AA9-C02E4830019F}"/>
              </a:ext>
            </a:extLst>
          </p:cNvPr>
          <p:cNvSpPr txBox="1"/>
          <p:nvPr/>
        </p:nvSpPr>
        <p:spPr>
          <a:xfrm>
            <a:off x="4250758" y="3717160"/>
            <a:ext cx="7816323" cy="1384995"/>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Remedies </a:t>
            </a:r>
            <a:r>
              <a:rPr lang="en-US" sz="2800" b="1" dirty="0">
                <a:latin typeface="Arial" panose="020B0604020202020204" pitchFamily="34" charset="0"/>
                <a:cs typeface="Arial" panose="020B0604020202020204" pitchFamily="34" charset="0"/>
              </a:rPr>
              <a:t>NOT</a:t>
            </a:r>
            <a:r>
              <a:rPr lang="en-US" sz="2800" dirty="0">
                <a:latin typeface="Arial" panose="020B0604020202020204" pitchFamily="34" charset="0"/>
                <a:cs typeface="Arial" panose="020B0604020202020204" pitchFamily="34" charset="0"/>
              </a:rPr>
              <a:t> granted: counseling, temporary custody, payment/support , monetary compensation or reimbursement of shelter costs</a:t>
            </a:r>
          </a:p>
        </p:txBody>
      </p:sp>
      <p:sp>
        <p:nvSpPr>
          <p:cNvPr id="11" name="TextBox 10">
            <a:extLst>
              <a:ext uri="{FF2B5EF4-FFF2-40B4-BE49-F238E27FC236}">
                <a16:creationId xmlns:a16="http://schemas.microsoft.com/office/drawing/2014/main" id="{09E4B854-FE70-60AC-4562-EC797FA56876}"/>
              </a:ext>
            </a:extLst>
          </p:cNvPr>
          <p:cNvSpPr txBox="1"/>
          <p:nvPr/>
        </p:nvSpPr>
        <p:spPr>
          <a:xfrm>
            <a:off x="4255109" y="5334904"/>
            <a:ext cx="7816322"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Respondent will be </a:t>
            </a:r>
            <a:r>
              <a:rPr lang="en-US" sz="2800" b="1" dirty="0">
                <a:latin typeface="Arial" panose="020B0604020202020204" pitchFamily="34" charset="0"/>
                <a:cs typeface="Arial" panose="020B0604020202020204" pitchFamily="34" charset="0"/>
              </a:rPr>
              <a:t>served summons for notice of Plenary OP hearing</a:t>
            </a:r>
          </a:p>
        </p:txBody>
      </p:sp>
      <p:sp>
        <p:nvSpPr>
          <p:cNvPr id="2" name="TextBox 1">
            <a:extLst>
              <a:ext uri="{FF2B5EF4-FFF2-40B4-BE49-F238E27FC236}">
                <a16:creationId xmlns:a16="http://schemas.microsoft.com/office/drawing/2014/main" id="{3641E1F7-D90E-5F7B-8EF9-3200A1DE14CE}"/>
              </a:ext>
            </a:extLst>
          </p:cNvPr>
          <p:cNvSpPr txBox="1"/>
          <p:nvPr/>
        </p:nvSpPr>
        <p:spPr>
          <a:xfrm>
            <a:off x="3416042" y="440396"/>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1</a:t>
            </a:r>
          </a:p>
        </p:txBody>
      </p:sp>
      <p:sp>
        <p:nvSpPr>
          <p:cNvPr id="13" name="TextBox 12">
            <a:extLst>
              <a:ext uri="{FF2B5EF4-FFF2-40B4-BE49-F238E27FC236}">
                <a16:creationId xmlns:a16="http://schemas.microsoft.com/office/drawing/2014/main" id="{2860EF1D-C0FA-CBD4-34A1-08E3AAFE4EF5}"/>
              </a:ext>
            </a:extLst>
          </p:cNvPr>
          <p:cNvSpPr txBox="1"/>
          <p:nvPr/>
        </p:nvSpPr>
        <p:spPr>
          <a:xfrm>
            <a:off x="3416042" y="1403487"/>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2</a:t>
            </a:r>
          </a:p>
        </p:txBody>
      </p:sp>
      <p:sp>
        <p:nvSpPr>
          <p:cNvPr id="14" name="TextBox 13">
            <a:extLst>
              <a:ext uri="{FF2B5EF4-FFF2-40B4-BE49-F238E27FC236}">
                <a16:creationId xmlns:a16="http://schemas.microsoft.com/office/drawing/2014/main" id="{E55F8866-6C72-CCAD-0202-8E03E2BF10C3}"/>
              </a:ext>
            </a:extLst>
          </p:cNvPr>
          <p:cNvSpPr txBox="1"/>
          <p:nvPr/>
        </p:nvSpPr>
        <p:spPr>
          <a:xfrm>
            <a:off x="3416042" y="2434687"/>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3</a:t>
            </a:r>
          </a:p>
        </p:txBody>
      </p:sp>
      <p:sp>
        <p:nvSpPr>
          <p:cNvPr id="15" name="TextBox 14">
            <a:extLst>
              <a:ext uri="{FF2B5EF4-FFF2-40B4-BE49-F238E27FC236}">
                <a16:creationId xmlns:a16="http://schemas.microsoft.com/office/drawing/2014/main" id="{E697E533-9C3D-AB0F-3FCD-2CF3435B8445}"/>
              </a:ext>
            </a:extLst>
          </p:cNvPr>
          <p:cNvSpPr txBox="1"/>
          <p:nvPr/>
        </p:nvSpPr>
        <p:spPr>
          <a:xfrm>
            <a:off x="3422867" y="3603141"/>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4</a:t>
            </a:r>
          </a:p>
        </p:txBody>
      </p:sp>
      <p:sp>
        <p:nvSpPr>
          <p:cNvPr id="16" name="TextBox 15">
            <a:extLst>
              <a:ext uri="{FF2B5EF4-FFF2-40B4-BE49-F238E27FC236}">
                <a16:creationId xmlns:a16="http://schemas.microsoft.com/office/drawing/2014/main" id="{BED74C5A-D778-0E94-AB88-355C90A8216B}"/>
              </a:ext>
            </a:extLst>
          </p:cNvPr>
          <p:cNvSpPr txBox="1"/>
          <p:nvPr/>
        </p:nvSpPr>
        <p:spPr>
          <a:xfrm>
            <a:off x="3360578" y="5287502"/>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738182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BCCF4C7-F33E-DA5F-BE72-9374DF2B4C77}"/>
              </a:ext>
            </a:extLst>
          </p:cNvPr>
          <p:cNvSpPr>
            <a:spLocks noGrp="1"/>
          </p:cNvSpPr>
          <p:nvPr>
            <p:ph type="subTitle" idx="1"/>
          </p:nvPr>
        </p:nvSpPr>
        <p:spPr>
          <a:xfrm>
            <a:off x="515459" y="1548245"/>
            <a:ext cx="2202025" cy="1446245"/>
          </a:xfrm>
        </p:spPr>
        <p:txBody>
          <a:bodyPr>
            <a:normAutofit/>
          </a:bodyPr>
          <a:lstStyle/>
          <a:p>
            <a:r>
              <a:rPr lang="en-US" sz="4400" b="1" dirty="0">
                <a:latin typeface="Arial" panose="020B0604020202020204" pitchFamily="34" charset="0"/>
                <a:cs typeface="Arial" panose="020B0604020202020204" pitchFamily="34" charset="0"/>
              </a:rPr>
              <a:t>Interim OP</a:t>
            </a:r>
          </a:p>
        </p:txBody>
      </p:sp>
      <p:sp>
        <p:nvSpPr>
          <p:cNvPr id="4" name="Rectangle 3">
            <a:extLst>
              <a:ext uri="{FF2B5EF4-FFF2-40B4-BE49-F238E27FC236}">
                <a16:creationId xmlns:a16="http://schemas.microsoft.com/office/drawing/2014/main" id="{782D2BF8-2952-F31D-65A6-ED1ECE9651D5}"/>
              </a:ext>
            </a:extLst>
          </p:cNvPr>
          <p:cNvSpPr/>
          <p:nvPr/>
        </p:nvSpPr>
        <p:spPr>
          <a:xfrm>
            <a:off x="3144963" y="-37322"/>
            <a:ext cx="959556" cy="6858000"/>
          </a:xfrm>
          <a:prstGeom prst="rect">
            <a:avLst/>
          </a:prstGeom>
          <a:solidFill>
            <a:srgbClr val="8248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09BB4D4-28FA-8A44-A23C-320283DC676A}"/>
              </a:ext>
            </a:extLst>
          </p:cNvPr>
          <p:cNvSpPr txBox="1"/>
          <p:nvPr/>
        </p:nvSpPr>
        <p:spPr>
          <a:xfrm>
            <a:off x="4307404" y="295140"/>
            <a:ext cx="6544445" cy="954107"/>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Valid for up to 30 days </a:t>
            </a:r>
            <a:r>
              <a:rPr lang="en-US" sz="2800" dirty="0">
                <a:latin typeface="Arial" panose="020B0604020202020204" pitchFamily="34" charset="0"/>
                <a:cs typeface="Arial" panose="020B0604020202020204" pitchFamily="34" charset="0"/>
              </a:rPr>
              <a:t>or term length identified by judge</a:t>
            </a:r>
          </a:p>
        </p:txBody>
      </p:sp>
      <p:sp>
        <p:nvSpPr>
          <p:cNvPr id="8" name="TextBox 7">
            <a:extLst>
              <a:ext uri="{FF2B5EF4-FFF2-40B4-BE49-F238E27FC236}">
                <a16:creationId xmlns:a16="http://schemas.microsoft.com/office/drawing/2014/main" id="{E475AF50-5419-D039-DEC0-390F0CF95512}"/>
              </a:ext>
            </a:extLst>
          </p:cNvPr>
          <p:cNvSpPr txBox="1"/>
          <p:nvPr/>
        </p:nvSpPr>
        <p:spPr>
          <a:xfrm>
            <a:off x="4307404" y="1560944"/>
            <a:ext cx="7199569" cy="2616101"/>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Issued after </a:t>
            </a:r>
          </a:p>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respondent is served or after the </a:t>
            </a:r>
          </a:p>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petitioner has served notice on the respondent </a:t>
            </a:r>
          </a:p>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notice by publication</a:t>
            </a:r>
          </a:p>
          <a:p>
            <a:endParaRPr lang="en-US" sz="24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07E11CB-590C-4773-4AA9-C02E4830019F}"/>
              </a:ext>
            </a:extLst>
          </p:cNvPr>
          <p:cNvSpPr txBox="1"/>
          <p:nvPr/>
        </p:nvSpPr>
        <p:spPr>
          <a:xfrm>
            <a:off x="4310573" y="3920021"/>
            <a:ext cx="7199569" cy="2677656"/>
          </a:xfrm>
          <a:prstGeom prst="rect">
            <a:avLst/>
          </a:prstGeom>
          <a:noFill/>
        </p:spPr>
        <p:txBody>
          <a:bodyPr wrap="square" rtlCol="0">
            <a:spAutoFit/>
          </a:bodyPr>
          <a:lstStyle/>
          <a:p>
            <a:r>
              <a:rPr lang="en-US" sz="2800" b="1" dirty="0">
                <a:latin typeface="Arial" panose="020B0604020202020204" pitchFamily="34" charset="0"/>
                <a:cs typeface="Arial" panose="020B0604020202020204" pitchFamily="34" charset="0"/>
              </a:rPr>
              <a:t>Remedies that may be available  </a:t>
            </a:r>
          </a:p>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counseling, </a:t>
            </a:r>
          </a:p>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payment of support, </a:t>
            </a:r>
          </a:p>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monetary, </a:t>
            </a:r>
          </a:p>
          <a:p>
            <a:pPr marL="342900" indent="-342900">
              <a:buFont typeface="Arial" panose="020B0604020202020204" pitchFamily="34" charset="0"/>
              <a:buChar char="•"/>
            </a:pPr>
            <a:r>
              <a:rPr lang="en-US" sz="2800" dirty="0">
                <a:latin typeface="Arial" panose="020B0604020202020204" pitchFamily="34" charset="0"/>
                <a:cs typeface="Arial" panose="020B0604020202020204" pitchFamily="34" charset="0"/>
              </a:rPr>
              <a:t>reimbursement of shelter costs or compensation</a:t>
            </a:r>
          </a:p>
        </p:txBody>
      </p:sp>
      <p:sp>
        <p:nvSpPr>
          <p:cNvPr id="13" name="TextBox 12">
            <a:extLst>
              <a:ext uri="{FF2B5EF4-FFF2-40B4-BE49-F238E27FC236}">
                <a16:creationId xmlns:a16="http://schemas.microsoft.com/office/drawing/2014/main" id="{BEECDD09-2B75-518F-7CEC-77C26C879AD6}"/>
              </a:ext>
            </a:extLst>
          </p:cNvPr>
          <p:cNvSpPr txBox="1"/>
          <p:nvPr/>
        </p:nvSpPr>
        <p:spPr>
          <a:xfrm>
            <a:off x="3416042" y="240138"/>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1</a:t>
            </a:r>
          </a:p>
        </p:txBody>
      </p:sp>
      <p:sp>
        <p:nvSpPr>
          <p:cNvPr id="14" name="TextBox 13">
            <a:extLst>
              <a:ext uri="{FF2B5EF4-FFF2-40B4-BE49-F238E27FC236}">
                <a16:creationId xmlns:a16="http://schemas.microsoft.com/office/drawing/2014/main" id="{2D9CAE9C-0513-FC75-2EC7-3C92F702A44E}"/>
              </a:ext>
            </a:extLst>
          </p:cNvPr>
          <p:cNvSpPr txBox="1"/>
          <p:nvPr/>
        </p:nvSpPr>
        <p:spPr>
          <a:xfrm>
            <a:off x="3408764" y="1551074"/>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2</a:t>
            </a:r>
          </a:p>
        </p:txBody>
      </p:sp>
      <p:sp>
        <p:nvSpPr>
          <p:cNvPr id="15" name="TextBox 14">
            <a:extLst>
              <a:ext uri="{FF2B5EF4-FFF2-40B4-BE49-F238E27FC236}">
                <a16:creationId xmlns:a16="http://schemas.microsoft.com/office/drawing/2014/main" id="{7DD811CE-05E9-D210-B18B-241A0DCEE151}"/>
              </a:ext>
            </a:extLst>
          </p:cNvPr>
          <p:cNvSpPr txBox="1"/>
          <p:nvPr/>
        </p:nvSpPr>
        <p:spPr>
          <a:xfrm>
            <a:off x="3408764" y="3895845"/>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1271968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BCCF4C7-F33E-DA5F-BE72-9374DF2B4C77}"/>
              </a:ext>
            </a:extLst>
          </p:cNvPr>
          <p:cNvSpPr>
            <a:spLocks noGrp="1"/>
          </p:cNvSpPr>
          <p:nvPr>
            <p:ph type="subTitle" idx="1"/>
          </p:nvPr>
        </p:nvSpPr>
        <p:spPr>
          <a:xfrm>
            <a:off x="269569" y="1463893"/>
            <a:ext cx="2082340" cy="3353587"/>
          </a:xfrm>
        </p:spPr>
        <p:txBody>
          <a:bodyPr>
            <a:normAutofit/>
          </a:bodyPr>
          <a:lstStyle/>
          <a:p>
            <a:r>
              <a:rPr lang="en-US" sz="4000" b="1" dirty="0">
                <a:latin typeface="Arial" panose="020B0604020202020204" pitchFamily="34" charset="0"/>
                <a:cs typeface="Arial" panose="020B0604020202020204" pitchFamily="34" charset="0"/>
              </a:rPr>
              <a:t>Plenary</a:t>
            </a:r>
          </a:p>
          <a:p>
            <a:r>
              <a:rPr lang="en-US" sz="4000" b="1" dirty="0">
                <a:latin typeface="Arial" panose="020B0604020202020204" pitchFamily="34" charset="0"/>
                <a:cs typeface="Arial" panose="020B0604020202020204" pitchFamily="34" charset="0"/>
              </a:rPr>
              <a:t> (final) </a:t>
            </a:r>
          </a:p>
          <a:p>
            <a:r>
              <a:rPr lang="en-US" sz="4000" b="1" dirty="0">
                <a:latin typeface="Arial" panose="020B0604020202020204" pitchFamily="34" charset="0"/>
                <a:cs typeface="Arial" panose="020B0604020202020204" pitchFamily="34" charset="0"/>
              </a:rPr>
              <a:t>OP</a:t>
            </a:r>
          </a:p>
        </p:txBody>
      </p:sp>
      <p:sp>
        <p:nvSpPr>
          <p:cNvPr id="4" name="Rectangle 3">
            <a:extLst>
              <a:ext uri="{FF2B5EF4-FFF2-40B4-BE49-F238E27FC236}">
                <a16:creationId xmlns:a16="http://schemas.microsoft.com/office/drawing/2014/main" id="{782D2BF8-2952-F31D-65A6-ED1ECE9651D5}"/>
              </a:ext>
            </a:extLst>
          </p:cNvPr>
          <p:cNvSpPr/>
          <p:nvPr/>
        </p:nvSpPr>
        <p:spPr>
          <a:xfrm>
            <a:off x="2530520" y="9847"/>
            <a:ext cx="959556" cy="6858000"/>
          </a:xfrm>
          <a:prstGeom prst="rect">
            <a:avLst/>
          </a:prstGeom>
          <a:solidFill>
            <a:srgbClr val="8248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475AF50-5419-D039-DEC0-390F0CF95512}"/>
              </a:ext>
            </a:extLst>
          </p:cNvPr>
          <p:cNvSpPr txBox="1"/>
          <p:nvPr/>
        </p:nvSpPr>
        <p:spPr>
          <a:xfrm>
            <a:off x="3747685" y="159512"/>
            <a:ext cx="7474781"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Respondent must be served summons/notice of hearing</a:t>
            </a:r>
          </a:p>
        </p:txBody>
      </p:sp>
      <p:sp>
        <p:nvSpPr>
          <p:cNvPr id="9" name="TextBox 8">
            <a:extLst>
              <a:ext uri="{FF2B5EF4-FFF2-40B4-BE49-F238E27FC236}">
                <a16:creationId xmlns:a16="http://schemas.microsoft.com/office/drawing/2014/main" id="{4CA53075-66FF-BA69-3EE7-965832DA57A6}"/>
              </a:ext>
            </a:extLst>
          </p:cNvPr>
          <p:cNvSpPr txBox="1"/>
          <p:nvPr/>
        </p:nvSpPr>
        <p:spPr>
          <a:xfrm>
            <a:off x="3754479" y="2308321"/>
            <a:ext cx="8222662"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Issued after hearing attended by both petitioner &amp; respondent or after notice by publication process</a:t>
            </a:r>
          </a:p>
        </p:txBody>
      </p:sp>
      <p:sp>
        <p:nvSpPr>
          <p:cNvPr id="10" name="TextBox 9">
            <a:extLst>
              <a:ext uri="{FF2B5EF4-FFF2-40B4-BE49-F238E27FC236}">
                <a16:creationId xmlns:a16="http://schemas.microsoft.com/office/drawing/2014/main" id="{607E11CB-590C-4773-4AA9-C02E4830019F}"/>
              </a:ext>
            </a:extLst>
          </p:cNvPr>
          <p:cNvSpPr txBox="1"/>
          <p:nvPr/>
        </p:nvSpPr>
        <p:spPr>
          <a:xfrm>
            <a:off x="3754479" y="3429000"/>
            <a:ext cx="5023422"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Entered for up to 2 years</a:t>
            </a:r>
          </a:p>
        </p:txBody>
      </p:sp>
      <p:sp>
        <p:nvSpPr>
          <p:cNvPr id="11" name="TextBox 10">
            <a:extLst>
              <a:ext uri="{FF2B5EF4-FFF2-40B4-BE49-F238E27FC236}">
                <a16:creationId xmlns:a16="http://schemas.microsoft.com/office/drawing/2014/main" id="{09E4B854-FE70-60AC-4562-EC797FA56876}"/>
              </a:ext>
            </a:extLst>
          </p:cNvPr>
          <p:cNvSpPr txBox="1"/>
          <p:nvPr/>
        </p:nvSpPr>
        <p:spPr>
          <a:xfrm>
            <a:off x="3754479" y="4433149"/>
            <a:ext cx="7334090"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Petitioner may motion to extend Plenary OP for good cause</a:t>
            </a:r>
          </a:p>
        </p:txBody>
      </p:sp>
      <p:sp>
        <p:nvSpPr>
          <p:cNvPr id="13" name="TextBox 12">
            <a:extLst>
              <a:ext uri="{FF2B5EF4-FFF2-40B4-BE49-F238E27FC236}">
                <a16:creationId xmlns:a16="http://schemas.microsoft.com/office/drawing/2014/main" id="{B39EDC10-490F-6525-D3E6-2E39A49F0A87}"/>
              </a:ext>
            </a:extLst>
          </p:cNvPr>
          <p:cNvSpPr txBox="1"/>
          <p:nvPr/>
        </p:nvSpPr>
        <p:spPr>
          <a:xfrm>
            <a:off x="2774766" y="87942"/>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1</a:t>
            </a:r>
          </a:p>
        </p:txBody>
      </p:sp>
      <p:sp>
        <p:nvSpPr>
          <p:cNvPr id="14" name="TextBox 13">
            <a:extLst>
              <a:ext uri="{FF2B5EF4-FFF2-40B4-BE49-F238E27FC236}">
                <a16:creationId xmlns:a16="http://schemas.microsoft.com/office/drawing/2014/main" id="{B16D2461-8870-8861-41FB-5DC1CC8C7B37}"/>
              </a:ext>
            </a:extLst>
          </p:cNvPr>
          <p:cNvSpPr txBox="1"/>
          <p:nvPr/>
        </p:nvSpPr>
        <p:spPr>
          <a:xfrm>
            <a:off x="2788129" y="1107342"/>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2</a:t>
            </a:r>
          </a:p>
        </p:txBody>
      </p:sp>
      <p:sp>
        <p:nvSpPr>
          <p:cNvPr id="15" name="TextBox 14">
            <a:extLst>
              <a:ext uri="{FF2B5EF4-FFF2-40B4-BE49-F238E27FC236}">
                <a16:creationId xmlns:a16="http://schemas.microsoft.com/office/drawing/2014/main" id="{849BEE54-4B00-E2E1-06EB-8F4EF5D04D9D}"/>
              </a:ext>
            </a:extLst>
          </p:cNvPr>
          <p:cNvSpPr txBox="1"/>
          <p:nvPr/>
        </p:nvSpPr>
        <p:spPr>
          <a:xfrm>
            <a:off x="2774766" y="3373151"/>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4</a:t>
            </a:r>
          </a:p>
        </p:txBody>
      </p:sp>
      <p:sp>
        <p:nvSpPr>
          <p:cNvPr id="16" name="TextBox 15">
            <a:extLst>
              <a:ext uri="{FF2B5EF4-FFF2-40B4-BE49-F238E27FC236}">
                <a16:creationId xmlns:a16="http://schemas.microsoft.com/office/drawing/2014/main" id="{04DB3E8D-0317-95AB-DA92-E46D23187485}"/>
              </a:ext>
            </a:extLst>
          </p:cNvPr>
          <p:cNvSpPr txBox="1"/>
          <p:nvPr/>
        </p:nvSpPr>
        <p:spPr>
          <a:xfrm>
            <a:off x="2763049" y="4449354"/>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5</a:t>
            </a:r>
          </a:p>
        </p:txBody>
      </p:sp>
      <p:sp>
        <p:nvSpPr>
          <p:cNvPr id="17" name="TextBox 16">
            <a:extLst>
              <a:ext uri="{FF2B5EF4-FFF2-40B4-BE49-F238E27FC236}">
                <a16:creationId xmlns:a16="http://schemas.microsoft.com/office/drawing/2014/main" id="{78EF24A8-39C9-61EF-7962-EAA947969FC4}"/>
              </a:ext>
            </a:extLst>
          </p:cNvPr>
          <p:cNvSpPr txBox="1"/>
          <p:nvPr/>
        </p:nvSpPr>
        <p:spPr>
          <a:xfrm>
            <a:off x="2763049" y="5646458"/>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6</a:t>
            </a:r>
          </a:p>
        </p:txBody>
      </p:sp>
      <p:sp>
        <p:nvSpPr>
          <p:cNvPr id="2" name="TextBox 1">
            <a:extLst>
              <a:ext uri="{FF2B5EF4-FFF2-40B4-BE49-F238E27FC236}">
                <a16:creationId xmlns:a16="http://schemas.microsoft.com/office/drawing/2014/main" id="{35A2B1A8-71BD-FDCD-ECDA-1A5EE3B668B4}"/>
              </a:ext>
            </a:extLst>
          </p:cNvPr>
          <p:cNvSpPr txBox="1"/>
          <p:nvPr/>
        </p:nvSpPr>
        <p:spPr>
          <a:xfrm>
            <a:off x="3754479" y="5742763"/>
            <a:ext cx="7334090" cy="1231106"/>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All remedies can be court ordered at Plenary hearing</a:t>
            </a:r>
          </a:p>
          <a:p>
            <a:endParaRPr lang="en-US" dirty="0"/>
          </a:p>
        </p:txBody>
      </p:sp>
      <p:sp>
        <p:nvSpPr>
          <p:cNvPr id="18" name="TextBox 17">
            <a:extLst>
              <a:ext uri="{FF2B5EF4-FFF2-40B4-BE49-F238E27FC236}">
                <a16:creationId xmlns:a16="http://schemas.microsoft.com/office/drawing/2014/main" id="{6AFB64E3-52F2-B008-B391-E5302B957B96}"/>
              </a:ext>
            </a:extLst>
          </p:cNvPr>
          <p:cNvSpPr txBox="1"/>
          <p:nvPr/>
        </p:nvSpPr>
        <p:spPr>
          <a:xfrm>
            <a:off x="2788129" y="2198753"/>
            <a:ext cx="653142" cy="769441"/>
          </a:xfrm>
          <a:prstGeom prst="rect">
            <a:avLst/>
          </a:prstGeom>
          <a:noFill/>
        </p:spPr>
        <p:txBody>
          <a:bodyPr wrap="square" rtlCol="0">
            <a:spAutoFit/>
          </a:bodyPr>
          <a:lstStyle/>
          <a:p>
            <a:r>
              <a:rPr lang="en-US" sz="4400" dirty="0">
                <a:solidFill>
                  <a:schemeClr val="bg1"/>
                </a:solidFill>
                <a:latin typeface="Arial" panose="020B0604020202020204" pitchFamily="34" charset="0"/>
                <a:cs typeface="Arial" panose="020B0604020202020204" pitchFamily="34" charset="0"/>
              </a:rPr>
              <a:t>3</a:t>
            </a:r>
          </a:p>
        </p:txBody>
      </p:sp>
      <p:sp>
        <p:nvSpPr>
          <p:cNvPr id="5" name="TextBox 4">
            <a:extLst>
              <a:ext uri="{FF2B5EF4-FFF2-40B4-BE49-F238E27FC236}">
                <a16:creationId xmlns:a16="http://schemas.microsoft.com/office/drawing/2014/main" id="{E8ADCED7-2624-6371-2592-59A0DE2015AF}"/>
              </a:ext>
            </a:extLst>
          </p:cNvPr>
          <p:cNvSpPr txBox="1"/>
          <p:nvPr/>
        </p:nvSpPr>
        <p:spPr>
          <a:xfrm>
            <a:off x="3727495" y="1242103"/>
            <a:ext cx="7571660"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Default order can be entered if Respondent does not appear</a:t>
            </a:r>
          </a:p>
        </p:txBody>
      </p:sp>
    </p:spTree>
    <p:extLst>
      <p:ext uri="{BB962C8B-B14F-4D97-AF65-F5344CB8AC3E}">
        <p14:creationId xmlns:p14="http://schemas.microsoft.com/office/powerpoint/2010/main" val="2534289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80FA03-6B8F-4707-B213-B4D4D8165A60}"/>
              </a:ext>
            </a:extLst>
          </p:cNvPr>
          <p:cNvSpPr>
            <a:spLocks noGrp="1"/>
          </p:cNvSpPr>
          <p:nvPr>
            <p:ph type="title"/>
          </p:nvPr>
        </p:nvSpPr>
        <p:spPr>
          <a:xfrm>
            <a:off x="237746" y="1207280"/>
            <a:ext cx="3167927" cy="5336428"/>
          </a:xfrm>
          <a:solidFill>
            <a:srgbClr val="824883"/>
          </a:solidFill>
        </p:spPr>
        <p:txBody>
          <a:bodyPr>
            <a:normAutofit/>
          </a:bodyPr>
          <a:lstStyle/>
          <a:p>
            <a:pPr algn="ctr"/>
            <a:r>
              <a:rPr lang="en-US" sz="4000" b="1" dirty="0">
                <a:solidFill>
                  <a:schemeClr val="bg1"/>
                </a:solidFill>
                <a:latin typeface="Arial" panose="020B0604020202020204" pitchFamily="34" charset="0"/>
                <a:cs typeface="Arial" panose="020B0604020202020204" pitchFamily="34" charset="0"/>
              </a:rPr>
              <a:t>Remedies &amp; Protections</a:t>
            </a:r>
            <a:br>
              <a:rPr lang="en-US" sz="4000" b="1" dirty="0">
                <a:solidFill>
                  <a:schemeClr val="bg1"/>
                </a:solidFill>
                <a:latin typeface="Arial" panose="020B0604020202020204" pitchFamily="34" charset="0"/>
                <a:cs typeface="Arial" panose="020B0604020202020204" pitchFamily="34" charset="0"/>
              </a:rPr>
            </a:br>
            <a:br>
              <a:rPr lang="en-US" sz="4000" b="1" dirty="0">
                <a:solidFill>
                  <a:schemeClr val="bg1"/>
                </a:solidFill>
                <a:latin typeface="Arial" panose="020B0604020202020204" pitchFamily="34" charset="0"/>
                <a:cs typeface="Arial" panose="020B0604020202020204" pitchFamily="34" charset="0"/>
              </a:rPr>
            </a:br>
            <a:br>
              <a:rPr lang="en-US" sz="4000" b="1" dirty="0">
                <a:solidFill>
                  <a:schemeClr val="bg1"/>
                </a:solidFill>
                <a:latin typeface="Arial" panose="020B0604020202020204" pitchFamily="34" charset="0"/>
                <a:cs typeface="Arial" panose="020B0604020202020204" pitchFamily="34" charset="0"/>
              </a:rPr>
            </a:br>
            <a:br>
              <a:rPr lang="en-US" sz="1600" dirty="0">
                <a:solidFill>
                  <a:schemeClr val="bg1"/>
                </a:solidFill>
              </a:rPr>
            </a:br>
            <a:br>
              <a:rPr lang="en-US" sz="1600" dirty="0">
                <a:solidFill>
                  <a:schemeClr val="bg1"/>
                </a:solidFill>
              </a:rPr>
            </a:br>
            <a:endParaRPr lang="en-US" sz="1600" dirty="0">
              <a:solidFill>
                <a:schemeClr val="bg1"/>
              </a:solidFill>
            </a:endParaRPr>
          </a:p>
        </p:txBody>
      </p:sp>
      <p:sp>
        <p:nvSpPr>
          <p:cNvPr id="3" name="Content Placeholder 2">
            <a:extLst>
              <a:ext uri="{FF2B5EF4-FFF2-40B4-BE49-F238E27FC236}">
                <a16:creationId xmlns:a16="http://schemas.microsoft.com/office/drawing/2014/main" id="{FF7516AD-A27D-4337-8612-EF78FCD845D9}"/>
              </a:ext>
            </a:extLst>
          </p:cNvPr>
          <p:cNvSpPr>
            <a:spLocks noGrp="1"/>
          </p:cNvSpPr>
          <p:nvPr>
            <p:ph idx="1"/>
          </p:nvPr>
        </p:nvSpPr>
        <p:spPr>
          <a:xfrm>
            <a:off x="4109356" y="771186"/>
            <a:ext cx="7844897" cy="5940470"/>
          </a:xfrm>
        </p:spPr>
        <p:txBody>
          <a:bodyPr>
            <a:noAutofit/>
          </a:bodyPr>
          <a:lstStyle/>
          <a:p>
            <a:pPr>
              <a:lnSpc>
                <a:spcPts val="3500"/>
              </a:lnSpc>
              <a:spcBef>
                <a:spcPts val="0"/>
              </a:spcBef>
            </a:pPr>
            <a:r>
              <a:rPr lang="en-US" dirty="0">
                <a:latin typeface="Arial" panose="020B0604020202020204" pitchFamily="34" charset="0"/>
                <a:cs typeface="Arial" panose="020B0604020202020204" pitchFamily="34" charset="0"/>
              </a:rPr>
              <a:t>Physical care and possession of a minor child</a:t>
            </a:r>
          </a:p>
          <a:p>
            <a:pPr>
              <a:lnSpc>
                <a:spcPts val="3500"/>
              </a:lnSpc>
              <a:spcBef>
                <a:spcPts val="0"/>
              </a:spcBef>
            </a:pPr>
            <a:r>
              <a:rPr lang="en-US" dirty="0">
                <a:latin typeface="Arial" panose="020B0604020202020204" pitchFamily="34" charset="0"/>
                <a:cs typeface="Arial" panose="020B0604020202020204" pitchFamily="34" charset="0"/>
              </a:rPr>
              <a:t>Temporary legal custody of a minor child</a:t>
            </a:r>
          </a:p>
          <a:p>
            <a:pPr>
              <a:lnSpc>
                <a:spcPts val="3500"/>
              </a:lnSpc>
              <a:spcBef>
                <a:spcPts val="0"/>
              </a:spcBef>
            </a:pPr>
            <a:r>
              <a:rPr lang="en-US" dirty="0">
                <a:latin typeface="Arial" panose="020B0604020202020204" pitchFamily="34" charset="0"/>
                <a:cs typeface="Arial" panose="020B0604020202020204" pitchFamily="34" charset="0"/>
              </a:rPr>
              <a:t>Parenting time (formerly visitation) </a:t>
            </a:r>
          </a:p>
          <a:p>
            <a:pPr>
              <a:lnSpc>
                <a:spcPts val="3500"/>
              </a:lnSpc>
              <a:spcBef>
                <a:spcPts val="0"/>
              </a:spcBef>
            </a:pPr>
            <a:r>
              <a:rPr lang="en-US" dirty="0">
                <a:latin typeface="Arial" panose="020B0604020202020204" pitchFamily="34" charset="0"/>
                <a:cs typeface="Arial" panose="020B0604020202020204" pitchFamily="34" charset="0"/>
              </a:rPr>
              <a:t>Possession of personal property </a:t>
            </a:r>
          </a:p>
          <a:p>
            <a:pPr>
              <a:lnSpc>
                <a:spcPts val="3500"/>
              </a:lnSpc>
              <a:spcBef>
                <a:spcPts val="0"/>
              </a:spcBef>
            </a:pPr>
            <a:r>
              <a:rPr lang="en-US" dirty="0">
                <a:latin typeface="Arial" panose="020B0604020202020204" pitchFamily="34" charset="0"/>
                <a:cs typeface="Arial" panose="020B0604020202020204" pitchFamily="34" charset="0"/>
              </a:rPr>
              <a:t>Protection of property and pets</a:t>
            </a:r>
          </a:p>
          <a:p>
            <a:pPr>
              <a:lnSpc>
                <a:spcPts val="3500"/>
              </a:lnSpc>
              <a:spcBef>
                <a:spcPts val="0"/>
              </a:spcBef>
            </a:pPr>
            <a:r>
              <a:rPr lang="en-US" dirty="0">
                <a:latin typeface="Arial" panose="020B0604020202020204" pitchFamily="34" charset="0"/>
                <a:cs typeface="Arial" panose="020B0604020202020204" pitchFamily="34" charset="0"/>
              </a:rPr>
              <a:t>Order of payment of support/economic remedies</a:t>
            </a:r>
          </a:p>
          <a:p>
            <a:pPr>
              <a:lnSpc>
                <a:spcPts val="3500"/>
              </a:lnSpc>
              <a:spcBef>
                <a:spcPts val="0"/>
              </a:spcBef>
            </a:pPr>
            <a:r>
              <a:rPr lang="en-US" dirty="0">
                <a:latin typeface="Arial" panose="020B0604020202020204" pitchFamily="34" charset="0"/>
                <a:cs typeface="Arial" panose="020B0604020202020204" pitchFamily="34" charset="0"/>
              </a:rPr>
              <a:t>Payment for losses</a:t>
            </a:r>
          </a:p>
          <a:p>
            <a:pPr>
              <a:lnSpc>
                <a:spcPts val="3500"/>
              </a:lnSpc>
              <a:spcBef>
                <a:spcPts val="0"/>
              </a:spcBef>
            </a:pPr>
            <a:r>
              <a:rPr lang="en-US" dirty="0">
                <a:latin typeface="Arial" panose="020B0604020202020204" pitchFamily="34" charset="0"/>
                <a:cs typeface="Arial" panose="020B0604020202020204" pitchFamily="34" charset="0"/>
              </a:rPr>
              <a:t>Prohibition of access to records</a:t>
            </a:r>
          </a:p>
          <a:p>
            <a:pPr>
              <a:lnSpc>
                <a:spcPts val="3500"/>
              </a:lnSpc>
              <a:spcBef>
                <a:spcPts val="0"/>
              </a:spcBef>
            </a:pPr>
            <a:r>
              <a:rPr lang="en-US" dirty="0">
                <a:latin typeface="Arial" panose="020B0604020202020204" pitchFamily="34" charset="0"/>
                <a:cs typeface="Arial" panose="020B0604020202020204" pitchFamily="34" charset="0"/>
              </a:rPr>
              <a:t>Payment of shelter services</a:t>
            </a:r>
          </a:p>
          <a:p>
            <a:pPr>
              <a:lnSpc>
                <a:spcPts val="3500"/>
              </a:lnSpc>
              <a:spcBef>
                <a:spcPts val="0"/>
              </a:spcBef>
            </a:pPr>
            <a:r>
              <a:rPr lang="en-US" dirty="0">
                <a:latin typeface="Arial" panose="020B0604020202020204" pitchFamily="34" charset="0"/>
                <a:cs typeface="Arial" panose="020B0604020202020204" pitchFamily="34" charset="0"/>
              </a:rPr>
              <a:t>Counseling</a:t>
            </a:r>
          </a:p>
          <a:p>
            <a:pPr>
              <a:lnSpc>
                <a:spcPts val="3500"/>
              </a:lnSpc>
              <a:spcBef>
                <a:spcPts val="0"/>
              </a:spcBef>
            </a:pPr>
            <a:r>
              <a:rPr lang="en-US" dirty="0">
                <a:latin typeface="Arial" panose="020B0604020202020204" pitchFamily="34" charset="0"/>
                <a:cs typeface="Arial" panose="020B0604020202020204" pitchFamily="34" charset="0"/>
              </a:rPr>
              <a:t>Order to appear in court</a:t>
            </a:r>
          </a:p>
          <a:p>
            <a:pPr>
              <a:lnSpc>
                <a:spcPts val="3500"/>
              </a:lnSpc>
              <a:spcBef>
                <a:spcPts val="0"/>
              </a:spcBef>
            </a:pPr>
            <a:r>
              <a:rPr lang="en-US" dirty="0">
                <a:latin typeface="Arial" panose="020B0604020202020204" pitchFamily="34" charset="0"/>
                <a:cs typeface="Arial" panose="020B0604020202020204" pitchFamily="34" charset="0"/>
              </a:rPr>
              <a:t>Order for other injunctive relief</a:t>
            </a:r>
          </a:p>
        </p:txBody>
      </p:sp>
      <p:sp>
        <p:nvSpPr>
          <p:cNvPr id="5" name="TextBox 4">
            <a:extLst>
              <a:ext uri="{FF2B5EF4-FFF2-40B4-BE49-F238E27FC236}">
                <a16:creationId xmlns:a16="http://schemas.microsoft.com/office/drawing/2014/main" id="{0CCA64B5-32A8-442A-9C10-F3BE6BAD61FD}"/>
              </a:ext>
            </a:extLst>
          </p:cNvPr>
          <p:cNvSpPr txBox="1"/>
          <p:nvPr/>
        </p:nvSpPr>
        <p:spPr>
          <a:xfrm>
            <a:off x="237746" y="115971"/>
            <a:ext cx="4638908" cy="707886"/>
          </a:xfrm>
          <a:prstGeom prst="rect">
            <a:avLst/>
          </a:prstGeom>
          <a:noFill/>
        </p:spPr>
        <p:txBody>
          <a:bodyPr wrap="square" rtlCol="0">
            <a:spAutoFit/>
          </a:bodyPr>
          <a:lstStyle/>
          <a:p>
            <a:r>
              <a:rPr lang="en-US" sz="4000" b="1" dirty="0">
                <a:solidFill>
                  <a:srgbClr val="824883"/>
                </a:solidFill>
                <a:latin typeface="Arial" panose="020B0604020202020204" pitchFamily="34" charset="0"/>
                <a:cs typeface="Arial" panose="020B0604020202020204" pitchFamily="34" charset="0"/>
              </a:rPr>
              <a:t>Court Enforced</a:t>
            </a:r>
            <a:endParaRPr lang="en-US" sz="4000" dirty="0">
              <a:solidFill>
                <a:srgbClr val="824883"/>
              </a:solidFill>
            </a:endParaRPr>
          </a:p>
        </p:txBody>
      </p:sp>
      <p:pic>
        <p:nvPicPr>
          <p:cNvPr id="9" name="Picture 8" descr="Logo, icon&#10;&#10;Description automatically generated">
            <a:extLst>
              <a:ext uri="{FF2B5EF4-FFF2-40B4-BE49-F238E27FC236}">
                <a16:creationId xmlns:a16="http://schemas.microsoft.com/office/drawing/2014/main" id="{F4284E60-6894-D28E-F606-A23FA628CF67}"/>
              </a:ext>
            </a:extLst>
          </p:cNvPr>
          <p:cNvPicPr>
            <a:picLocks noChangeAspect="1"/>
          </p:cNvPicPr>
          <p:nvPr/>
        </p:nvPicPr>
        <p:blipFill>
          <a:blip r:embed="rId3"/>
          <a:stretch>
            <a:fillRect/>
          </a:stretch>
        </p:blipFill>
        <p:spPr>
          <a:xfrm>
            <a:off x="-114097" y="2672097"/>
            <a:ext cx="3871611" cy="3871611"/>
          </a:xfrm>
          <a:prstGeom prst="rect">
            <a:avLst/>
          </a:prstGeom>
        </p:spPr>
      </p:pic>
    </p:spTree>
    <p:extLst>
      <p:ext uri="{BB962C8B-B14F-4D97-AF65-F5344CB8AC3E}">
        <p14:creationId xmlns:p14="http://schemas.microsoft.com/office/powerpoint/2010/main" val="2814749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Google Shape;95;p5">
            <a:extLst>
              <a:ext uri="{FF2B5EF4-FFF2-40B4-BE49-F238E27FC236}">
                <a16:creationId xmlns:a16="http://schemas.microsoft.com/office/drawing/2014/main" id="{71D525E5-A08A-4946-AE90-C828B11E6FC9}"/>
              </a:ext>
            </a:extLst>
          </p:cNvPr>
          <p:cNvSpPr txBox="1">
            <a:spLocks/>
          </p:cNvSpPr>
          <p:nvPr/>
        </p:nvSpPr>
        <p:spPr>
          <a:xfrm>
            <a:off x="3817502" y="1390261"/>
            <a:ext cx="8109672" cy="4991878"/>
          </a:xfrm>
          <a:prstGeom prst="rect">
            <a:avLst/>
          </a:prstGeom>
          <a:noFill/>
          <a:ln>
            <a:noFill/>
          </a:ln>
        </p:spPr>
        <p:txBody>
          <a:bodyPr spcFirstLastPara="1" vert="horz" wrap="square" lIns="91425" tIns="45700" rIns="91425" bIns="45700"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21068" lvl="1" indent="-457200">
              <a:lnSpc>
                <a:spcPct val="115000"/>
              </a:lnSpc>
              <a:spcBef>
                <a:spcPts val="481"/>
              </a:spcBef>
              <a:buClr>
                <a:schemeClr val="dk1"/>
              </a:buClr>
              <a:buSzPts val="2300"/>
            </a:pPr>
            <a:r>
              <a:rPr lang="en-US" sz="3200" dirty="0">
                <a:latin typeface="Arial" panose="020B0604020202020204" pitchFamily="34" charset="0"/>
                <a:cs typeface="Arial" panose="020B0604020202020204" pitchFamily="34" charset="0"/>
              </a:rPr>
              <a:t>Prohibition of abuse</a:t>
            </a:r>
          </a:p>
          <a:p>
            <a:pPr marL="921068" lvl="1" indent="-457200">
              <a:lnSpc>
                <a:spcPct val="115000"/>
              </a:lnSpc>
              <a:spcBef>
                <a:spcPts val="481"/>
              </a:spcBef>
              <a:buClr>
                <a:schemeClr val="dk1"/>
              </a:buClr>
              <a:buSzPts val="2300"/>
            </a:pPr>
            <a:r>
              <a:rPr lang="en-US" sz="3200" dirty="0">
                <a:latin typeface="Arial" panose="020B0604020202020204" pitchFamily="34" charset="0"/>
                <a:cs typeface="Arial" panose="020B0604020202020204" pitchFamily="34" charset="0"/>
              </a:rPr>
              <a:t>Exclusive possession of a residence. </a:t>
            </a:r>
          </a:p>
          <a:p>
            <a:pPr marL="921068" lvl="1" indent="-457200">
              <a:lnSpc>
                <a:spcPct val="115000"/>
              </a:lnSpc>
              <a:spcBef>
                <a:spcPts val="481"/>
              </a:spcBef>
              <a:buClr>
                <a:schemeClr val="dk1"/>
              </a:buClr>
              <a:buSzPts val="2300"/>
            </a:pPr>
            <a:r>
              <a:rPr lang="en-US" sz="3200" dirty="0">
                <a:latin typeface="Arial" panose="020B0604020202020204" pitchFamily="34" charset="0"/>
                <a:cs typeface="Arial" panose="020B0604020202020204" pitchFamily="34" charset="0"/>
              </a:rPr>
              <a:t>Stay away order and additional prohibitions. </a:t>
            </a:r>
          </a:p>
          <a:p>
            <a:pPr marL="921068" lvl="1" indent="-457200">
              <a:lnSpc>
                <a:spcPct val="115000"/>
              </a:lnSpc>
              <a:spcBef>
                <a:spcPts val="481"/>
              </a:spcBef>
              <a:buClr>
                <a:schemeClr val="dk1"/>
              </a:buClr>
              <a:buSzPts val="2300"/>
            </a:pPr>
            <a:r>
              <a:rPr lang="en-US" sz="3200" dirty="0">
                <a:latin typeface="Arial" panose="020B0604020202020204" pitchFamily="34" charset="0"/>
                <a:cs typeface="Arial" panose="020B0604020202020204" pitchFamily="34" charset="0"/>
              </a:rPr>
              <a:t>Prohibition of Entry to household while under the influence or threatening .</a:t>
            </a:r>
          </a:p>
          <a:p>
            <a:pPr marL="921068" lvl="1" indent="-457200">
              <a:lnSpc>
                <a:spcPct val="115000"/>
              </a:lnSpc>
              <a:spcBef>
                <a:spcPts val="481"/>
              </a:spcBef>
              <a:buClr>
                <a:schemeClr val="dk1"/>
              </a:buClr>
              <a:buSzPts val="2300"/>
            </a:pPr>
            <a:r>
              <a:rPr lang="en-US" sz="3200" dirty="0">
                <a:latin typeface="Arial" panose="020B0604020202020204" pitchFamily="34" charset="0"/>
                <a:cs typeface="Arial" panose="020B0604020202020204" pitchFamily="34" charset="0"/>
              </a:rPr>
              <a:t>Prohibition of firearm possession/Revoke FOID card</a:t>
            </a:r>
          </a:p>
          <a:p>
            <a:pPr marL="742950" lvl="1" indent="-121284">
              <a:lnSpc>
                <a:spcPct val="115000"/>
              </a:lnSpc>
              <a:spcBef>
                <a:spcPts val="518"/>
              </a:spcBef>
              <a:spcAft>
                <a:spcPts val="1600"/>
              </a:spcAft>
              <a:buClr>
                <a:schemeClr val="dk1"/>
              </a:buClr>
              <a:buSzPts val="2590"/>
              <a:buFont typeface="Arial" panose="020B0604020202020204" pitchFamily="34" charset="0"/>
              <a:buNone/>
            </a:pPr>
            <a:endParaRPr lang="en-US" dirty="0"/>
          </a:p>
        </p:txBody>
      </p:sp>
      <p:sp>
        <p:nvSpPr>
          <p:cNvPr id="2" name="TextBox 1">
            <a:extLst>
              <a:ext uri="{FF2B5EF4-FFF2-40B4-BE49-F238E27FC236}">
                <a16:creationId xmlns:a16="http://schemas.microsoft.com/office/drawing/2014/main" id="{45B2A059-BB86-411D-9915-AF45382CC048}"/>
              </a:ext>
            </a:extLst>
          </p:cNvPr>
          <p:cNvSpPr txBox="1"/>
          <p:nvPr/>
        </p:nvSpPr>
        <p:spPr>
          <a:xfrm>
            <a:off x="368194" y="303586"/>
            <a:ext cx="4059125" cy="707886"/>
          </a:xfrm>
          <a:prstGeom prst="rect">
            <a:avLst/>
          </a:prstGeom>
          <a:noFill/>
        </p:spPr>
        <p:txBody>
          <a:bodyPr wrap="none" rtlCol="0">
            <a:spAutoFit/>
          </a:bodyPr>
          <a:lstStyle/>
          <a:p>
            <a:r>
              <a:rPr lang="en-US" sz="4000" b="1" dirty="0">
                <a:solidFill>
                  <a:srgbClr val="853296"/>
                </a:solidFill>
                <a:latin typeface="Arial" panose="020B0604020202020204" pitchFamily="34" charset="0"/>
                <a:cs typeface="Arial" panose="020B0604020202020204" pitchFamily="34" charset="0"/>
              </a:rPr>
              <a:t>Police Enforced</a:t>
            </a:r>
          </a:p>
        </p:txBody>
      </p:sp>
      <p:sp>
        <p:nvSpPr>
          <p:cNvPr id="6" name="Title 1">
            <a:extLst>
              <a:ext uri="{FF2B5EF4-FFF2-40B4-BE49-F238E27FC236}">
                <a16:creationId xmlns:a16="http://schemas.microsoft.com/office/drawing/2014/main" id="{E7DD0939-AF8A-4554-94DD-2F3E75D11300}"/>
              </a:ext>
            </a:extLst>
          </p:cNvPr>
          <p:cNvSpPr txBox="1">
            <a:spLocks/>
          </p:cNvSpPr>
          <p:nvPr/>
        </p:nvSpPr>
        <p:spPr>
          <a:xfrm>
            <a:off x="368194" y="1217986"/>
            <a:ext cx="3242572" cy="5336428"/>
          </a:xfrm>
          <a:prstGeom prst="rect">
            <a:avLst/>
          </a:prstGeom>
          <a:solidFill>
            <a:srgbClr val="824883"/>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Remedies &amp; Protections</a:t>
            </a:r>
          </a:p>
          <a:p>
            <a:pPr algn="ctr"/>
            <a:endParaRPr lang="en-US" sz="4000" b="1" dirty="0">
              <a:solidFill>
                <a:schemeClr val="bg1"/>
              </a:solidFill>
              <a:latin typeface="Arial" panose="020B0604020202020204" pitchFamily="34" charset="0"/>
              <a:cs typeface="Arial" panose="020B0604020202020204" pitchFamily="34" charset="0"/>
            </a:endParaRPr>
          </a:p>
          <a:p>
            <a:pPr algn="ctr"/>
            <a:br>
              <a:rPr lang="en-US" sz="1600" dirty="0">
                <a:solidFill>
                  <a:schemeClr val="bg1"/>
                </a:solidFill>
              </a:rPr>
            </a:br>
            <a:br>
              <a:rPr lang="en-US" sz="1600" dirty="0">
                <a:solidFill>
                  <a:schemeClr val="bg1"/>
                </a:solidFill>
              </a:rPr>
            </a:br>
            <a:endParaRPr lang="en-US" sz="1600" dirty="0">
              <a:solidFill>
                <a:schemeClr val="bg1"/>
              </a:solidFill>
            </a:endParaRPr>
          </a:p>
        </p:txBody>
      </p:sp>
      <p:pic>
        <p:nvPicPr>
          <p:cNvPr id="4" name="Picture 3" descr="Logo, icon&#10;&#10;Description automatically generated">
            <a:extLst>
              <a:ext uri="{FF2B5EF4-FFF2-40B4-BE49-F238E27FC236}">
                <a16:creationId xmlns:a16="http://schemas.microsoft.com/office/drawing/2014/main" id="{291F8CFD-C407-752D-8AC1-3A0754F75555}"/>
              </a:ext>
            </a:extLst>
          </p:cNvPr>
          <p:cNvPicPr>
            <a:picLocks noChangeAspect="1"/>
          </p:cNvPicPr>
          <p:nvPr/>
        </p:nvPicPr>
        <p:blipFill>
          <a:blip r:embed="rId3"/>
          <a:stretch>
            <a:fillRect/>
          </a:stretch>
        </p:blipFill>
        <p:spPr>
          <a:xfrm>
            <a:off x="161458" y="3105106"/>
            <a:ext cx="3449308" cy="3449308"/>
          </a:xfrm>
          <a:prstGeom prst="rect">
            <a:avLst/>
          </a:prstGeom>
        </p:spPr>
      </p:pic>
    </p:spTree>
    <p:extLst>
      <p:ext uri="{BB962C8B-B14F-4D97-AF65-F5344CB8AC3E}">
        <p14:creationId xmlns:p14="http://schemas.microsoft.com/office/powerpoint/2010/main" val="3948977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577626D-E37E-4775-B6E5-770D984A216C}"/>
              </a:ext>
            </a:extLst>
          </p:cNvPr>
          <p:cNvSpPr txBox="1">
            <a:spLocks/>
          </p:cNvSpPr>
          <p:nvPr/>
        </p:nvSpPr>
        <p:spPr>
          <a:xfrm>
            <a:off x="7836841" y="554706"/>
            <a:ext cx="3572435" cy="5336428"/>
          </a:xfrm>
          <a:prstGeom prst="rect">
            <a:avLst/>
          </a:prstGeom>
          <a:solidFill>
            <a:srgbClr val="824883"/>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Full Faith &amp; Credit</a:t>
            </a:r>
          </a:p>
          <a:p>
            <a:pPr algn="ctr"/>
            <a:endParaRPr lang="en-US" sz="4000" b="1" dirty="0">
              <a:solidFill>
                <a:schemeClr val="bg1"/>
              </a:solidFill>
              <a:latin typeface="Arial" panose="020B0604020202020204" pitchFamily="34" charset="0"/>
              <a:cs typeface="Arial" panose="020B0604020202020204" pitchFamily="34" charset="0"/>
            </a:endParaRPr>
          </a:p>
          <a:p>
            <a:pPr algn="ctr"/>
            <a:br>
              <a:rPr lang="en-US" sz="1600" dirty="0">
                <a:solidFill>
                  <a:schemeClr val="bg1"/>
                </a:solidFill>
              </a:rPr>
            </a:br>
            <a:br>
              <a:rPr lang="en-US" sz="1600" dirty="0">
                <a:solidFill>
                  <a:schemeClr val="bg1"/>
                </a:solidFill>
              </a:rPr>
            </a:br>
            <a:endParaRPr lang="en-US" sz="1600" dirty="0">
              <a:solidFill>
                <a:schemeClr val="bg1"/>
              </a:solidFill>
            </a:endParaRPr>
          </a:p>
        </p:txBody>
      </p:sp>
      <p:sp>
        <p:nvSpPr>
          <p:cNvPr id="5" name="Content Placeholder 2">
            <a:extLst>
              <a:ext uri="{FF2B5EF4-FFF2-40B4-BE49-F238E27FC236}">
                <a16:creationId xmlns:a16="http://schemas.microsoft.com/office/drawing/2014/main" id="{3CD8CBA1-7F1E-43A8-B4CD-2A8B860CFA00}"/>
              </a:ext>
            </a:extLst>
          </p:cNvPr>
          <p:cNvSpPr>
            <a:spLocks noGrp="1"/>
          </p:cNvSpPr>
          <p:nvPr>
            <p:ph type="subTitle" idx="1"/>
          </p:nvPr>
        </p:nvSpPr>
        <p:spPr>
          <a:xfrm>
            <a:off x="903776" y="1222310"/>
            <a:ext cx="5851161" cy="4668824"/>
          </a:xfrm>
        </p:spPr>
        <p:txBody>
          <a:bodyPr>
            <a:noAutofit/>
          </a:bodyPr>
          <a:lstStyle/>
          <a:p>
            <a:pPr marL="800100" lvl="1" indent="-342900" algn="l">
              <a:buFont typeface="Arial" panose="020B0604020202020204" pitchFamily="34" charset="0"/>
              <a:buChar char="•"/>
            </a:pPr>
            <a:r>
              <a:rPr lang="en-US" sz="3600" dirty="0">
                <a:latin typeface="Arial" panose="020B0604020202020204" pitchFamily="34" charset="0"/>
                <a:cs typeface="Arial" panose="020B0604020202020204" pitchFamily="34" charset="0"/>
              </a:rPr>
              <a:t>Enforced by law enforcement in other jurisdictions, states, etc.</a:t>
            </a:r>
          </a:p>
          <a:p>
            <a:pPr lvl="1" algn="l"/>
            <a:endParaRPr lang="en-US" sz="3600" dirty="0">
              <a:latin typeface="Arial" panose="020B0604020202020204" pitchFamily="34" charset="0"/>
              <a:cs typeface="Arial" panose="020B0604020202020204" pitchFamily="34" charset="0"/>
            </a:endParaRPr>
          </a:p>
          <a:p>
            <a:pPr marL="800100" lvl="1" indent="-342900" algn="l">
              <a:buFont typeface="Arial" panose="020B0604020202020204" pitchFamily="34" charset="0"/>
              <a:buChar char="•"/>
            </a:pPr>
            <a:r>
              <a:rPr lang="en-US" sz="3600" dirty="0">
                <a:latin typeface="Arial" panose="020B0604020202020204" pitchFamily="34" charset="0"/>
                <a:cs typeface="Arial" panose="020B0604020202020204" pitchFamily="34" charset="0"/>
              </a:rPr>
              <a:t>Each state must enforce out-of-state orders of protection in the same way it enforces its own orders. </a:t>
            </a:r>
          </a:p>
          <a:p>
            <a:pPr marL="800100" lvl="1" indent="-342900" algn="l">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p:txBody>
      </p:sp>
      <p:pic>
        <p:nvPicPr>
          <p:cNvPr id="11" name="Picture 10" descr="Icon&#10;&#10;Description automatically generated with medium confidence">
            <a:extLst>
              <a:ext uri="{FF2B5EF4-FFF2-40B4-BE49-F238E27FC236}">
                <a16:creationId xmlns:a16="http://schemas.microsoft.com/office/drawing/2014/main" id="{221C16FB-14FF-CA7A-2194-81A9779C8EDA}"/>
              </a:ext>
            </a:extLst>
          </p:cNvPr>
          <p:cNvPicPr>
            <a:picLocks noChangeAspect="1"/>
          </p:cNvPicPr>
          <p:nvPr/>
        </p:nvPicPr>
        <p:blipFill>
          <a:blip r:embed="rId3"/>
          <a:stretch>
            <a:fillRect/>
          </a:stretch>
        </p:blipFill>
        <p:spPr>
          <a:xfrm>
            <a:off x="8032920" y="2517709"/>
            <a:ext cx="3180275" cy="3180275"/>
          </a:xfrm>
          <a:prstGeom prst="rect">
            <a:avLst/>
          </a:prstGeom>
        </p:spPr>
      </p:pic>
    </p:spTree>
    <p:extLst>
      <p:ext uri="{BB962C8B-B14F-4D97-AF65-F5344CB8AC3E}">
        <p14:creationId xmlns:p14="http://schemas.microsoft.com/office/powerpoint/2010/main" val="2539732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Text Placeholder 35">
            <a:extLst>
              <a:ext uri="{FF2B5EF4-FFF2-40B4-BE49-F238E27FC236}">
                <a16:creationId xmlns:a16="http://schemas.microsoft.com/office/drawing/2014/main" id="{0391FA66-BCDC-4C12-B812-A0DEE14539EE}"/>
              </a:ext>
            </a:extLst>
          </p:cNvPr>
          <p:cNvSpPr>
            <a:spLocks noGrp="1"/>
          </p:cNvSpPr>
          <p:nvPr>
            <p:ph type="body" sz="quarter" idx="11"/>
          </p:nvPr>
        </p:nvSpPr>
        <p:spPr>
          <a:xfrm>
            <a:off x="4174427" y="280846"/>
            <a:ext cx="7505513" cy="1620256"/>
          </a:xfrm>
        </p:spPr>
        <p:txBody>
          <a:bodyPr>
            <a:noAutofit/>
          </a:bodyPr>
          <a:lstStyle/>
          <a:p>
            <a:pPr marL="457200" marR="0" lvl="0" indent="-457200">
              <a:lnSpc>
                <a:spcPct val="106000"/>
              </a:lnSpc>
              <a:spcBef>
                <a:spcPts val="0"/>
              </a:spcBef>
              <a:spcAft>
                <a:spcPts val="0"/>
              </a:spcAft>
              <a:buFont typeface="Arial" panose="020B0604020202020204" pitchFamily="34" charset="0"/>
              <a:buChar char="•"/>
            </a:pPr>
            <a:r>
              <a:rPr lang="en-US" sz="3200" dirty="0">
                <a:effectLst/>
                <a:latin typeface="Arial" panose="020B0604020202020204" pitchFamily="34" charset="0"/>
                <a:ea typeface="Calibri" panose="020F0502020204030204" pitchFamily="34" charset="0"/>
              </a:rPr>
              <a:t>Differentiate between Orders of Protection and types of No Contact Orders.</a:t>
            </a:r>
          </a:p>
        </p:txBody>
      </p:sp>
      <p:sp>
        <p:nvSpPr>
          <p:cNvPr id="35" name="Text Placeholder 34">
            <a:extLst>
              <a:ext uri="{FF2B5EF4-FFF2-40B4-BE49-F238E27FC236}">
                <a16:creationId xmlns:a16="http://schemas.microsoft.com/office/drawing/2014/main" id="{ADE35233-6DEE-4B97-AFFB-06DE78443B4A}"/>
              </a:ext>
            </a:extLst>
          </p:cNvPr>
          <p:cNvSpPr>
            <a:spLocks noGrp="1"/>
          </p:cNvSpPr>
          <p:nvPr>
            <p:ph type="body" sz="quarter" idx="13"/>
          </p:nvPr>
        </p:nvSpPr>
        <p:spPr>
          <a:xfrm>
            <a:off x="4174427" y="2096125"/>
            <a:ext cx="7505513" cy="1518454"/>
          </a:xfrm>
        </p:spPr>
        <p:txBody>
          <a:bodyPr>
            <a:noAutofit/>
          </a:bodyPr>
          <a:lstStyle/>
          <a:p>
            <a:pPr marL="457200" indent="-457200">
              <a:buFont typeface="Arial" panose="020B0604020202020204" pitchFamily="34" charset="0"/>
              <a:buChar char="•"/>
            </a:pPr>
            <a:r>
              <a:rPr lang="en-US" sz="3200" dirty="0">
                <a:effectLst/>
                <a:ea typeface="Calibri" panose="020F0502020204030204" pitchFamily="34" charset="0"/>
                <a:cs typeface="Times New Roman" panose="02020603050405020304" pitchFamily="18" charset="0"/>
              </a:rPr>
              <a:t>Describe the remedies available through Orders of Protection and No Contact Orders in Illinois</a:t>
            </a:r>
            <a:endParaRPr lang="en-US" sz="3200" dirty="0"/>
          </a:p>
        </p:txBody>
      </p:sp>
      <p:sp>
        <p:nvSpPr>
          <p:cNvPr id="34" name="Text Placeholder 33">
            <a:extLst>
              <a:ext uri="{FF2B5EF4-FFF2-40B4-BE49-F238E27FC236}">
                <a16:creationId xmlns:a16="http://schemas.microsoft.com/office/drawing/2014/main" id="{187271B6-523F-4DCD-A006-84BF4C0C784C}"/>
              </a:ext>
            </a:extLst>
          </p:cNvPr>
          <p:cNvSpPr>
            <a:spLocks noGrp="1"/>
          </p:cNvSpPr>
          <p:nvPr>
            <p:ph type="body" sz="quarter" idx="14"/>
          </p:nvPr>
        </p:nvSpPr>
        <p:spPr>
          <a:xfrm>
            <a:off x="4174426" y="4002648"/>
            <a:ext cx="7814374" cy="755650"/>
          </a:xfrm>
        </p:spPr>
        <p:txBody>
          <a:bodyPr>
            <a:noAutofit/>
          </a:bodyPr>
          <a:lstStyle/>
          <a:p>
            <a:pPr marL="457200" marR="0" lvl="0" indent="-457200">
              <a:lnSpc>
                <a:spcPct val="106000"/>
              </a:lnSpc>
              <a:spcBef>
                <a:spcPts val="0"/>
              </a:spcBef>
              <a:spcAft>
                <a:spcPts val="800"/>
              </a:spcAft>
              <a:buFont typeface="Arial" panose="020B0604020202020204" pitchFamily="34" charset="0"/>
              <a:buChar char="•"/>
            </a:pPr>
            <a:r>
              <a:rPr lang="en-US" sz="3200" dirty="0">
                <a:effectLst/>
                <a:latin typeface="+mj-lt"/>
                <a:ea typeface="Calibri" panose="020F0502020204030204" pitchFamily="34" charset="0"/>
                <a:cs typeface="Times New Roman" panose="02020603050405020304" pitchFamily="18" charset="0"/>
              </a:rPr>
              <a:t>Understand violations and enforcement of Orders of Protection.</a:t>
            </a:r>
          </a:p>
        </p:txBody>
      </p:sp>
      <p:sp>
        <p:nvSpPr>
          <p:cNvPr id="33" name="Text Placeholder 32">
            <a:extLst>
              <a:ext uri="{FF2B5EF4-FFF2-40B4-BE49-F238E27FC236}">
                <a16:creationId xmlns:a16="http://schemas.microsoft.com/office/drawing/2014/main" id="{F23411C8-1DB7-46A1-A6DC-41EACD30ED57}"/>
              </a:ext>
            </a:extLst>
          </p:cNvPr>
          <p:cNvSpPr>
            <a:spLocks noGrp="1"/>
          </p:cNvSpPr>
          <p:nvPr>
            <p:ph type="body" sz="quarter" idx="15"/>
          </p:nvPr>
        </p:nvSpPr>
        <p:spPr>
          <a:xfrm>
            <a:off x="4174427" y="5284561"/>
            <a:ext cx="7495676" cy="1330463"/>
          </a:xfrm>
        </p:spPr>
        <p:txBody>
          <a:bodyPr>
            <a:noAutofit/>
          </a:bodyPr>
          <a:lstStyle/>
          <a:p>
            <a:pPr marL="457200" marR="0" lvl="0" indent="-457200">
              <a:lnSpc>
                <a:spcPct val="106000"/>
              </a:lnSpc>
              <a:spcBef>
                <a:spcPts val="0"/>
              </a:spcBef>
              <a:spcAft>
                <a:spcPts val="800"/>
              </a:spcAft>
              <a:buFont typeface="Arial" panose="020B0604020202020204" pitchFamily="34" charset="0"/>
              <a:buChar char="•"/>
            </a:pPr>
            <a:r>
              <a:rPr lang="en-US" sz="3200" dirty="0">
                <a:latin typeface="+mj-lt"/>
                <a:ea typeface="Calibri" panose="020F0502020204030204" pitchFamily="34" charset="0"/>
                <a:cs typeface="Times New Roman" panose="02020603050405020304" pitchFamily="18" charset="0"/>
              </a:rPr>
              <a:t>Identify PWEH’s </a:t>
            </a:r>
            <a:r>
              <a:rPr lang="en-US" sz="3200" dirty="0">
                <a:effectLst/>
                <a:latin typeface="+mj-lt"/>
                <a:ea typeface="Calibri" panose="020F0502020204030204" pitchFamily="34" charset="0"/>
                <a:cs typeface="Times New Roman" panose="02020603050405020304" pitchFamily="18" charset="0"/>
              </a:rPr>
              <a:t>considerations </a:t>
            </a:r>
            <a:r>
              <a:rPr lang="en-US" sz="3200">
                <a:effectLst/>
                <a:latin typeface="+mj-lt"/>
                <a:ea typeface="Calibri" panose="020F0502020204030204" pitchFamily="34" charset="0"/>
                <a:cs typeface="Times New Roman" panose="02020603050405020304" pitchFamily="18" charset="0"/>
              </a:rPr>
              <a:t>for  </a:t>
            </a:r>
            <a:r>
              <a:rPr lang="en-US" sz="3200" dirty="0">
                <a:effectLst/>
                <a:latin typeface="+mj-lt"/>
                <a:ea typeface="Calibri" panose="020F0502020204030204" pitchFamily="34" charset="0"/>
                <a:cs typeface="Times New Roman" panose="02020603050405020304" pitchFamily="18" charset="0"/>
              </a:rPr>
              <a:t>safety and Coordinated Community Response tactics. </a:t>
            </a:r>
          </a:p>
        </p:txBody>
      </p:sp>
      <p:pic>
        <p:nvPicPr>
          <p:cNvPr id="7" name="Picture 6">
            <a:extLst>
              <a:ext uri="{FF2B5EF4-FFF2-40B4-BE49-F238E27FC236}">
                <a16:creationId xmlns:a16="http://schemas.microsoft.com/office/drawing/2014/main" id="{B931EC65-EA54-F2BC-1833-1ABFD635FEB9}"/>
              </a:ext>
            </a:extLst>
          </p:cNvPr>
          <p:cNvPicPr>
            <a:picLocks noChangeAspect="1"/>
          </p:cNvPicPr>
          <p:nvPr/>
        </p:nvPicPr>
        <p:blipFill>
          <a:blip r:embed="rId3"/>
          <a:stretch>
            <a:fillRect/>
          </a:stretch>
        </p:blipFill>
        <p:spPr>
          <a:xfrm>
            <a:off x="267461" y="1463041"/>
            <a:ext cx="3477514" cy="3878350"/>
          </a:xfrm>
          <a:prstGeom prst="rect">
            <a:avLst/>
          </a:prstGeom>
        </p:spPr>
      </p:pic>
    </p:spTree>
    <p:extLst>
      <p:ext uri="{BB962C8B-B14F-4D97-AF65-F5344CB8AC3E}">
        <p14:creationId xmlns:p14="http://schemas.microsoft.com/office/powerpoint/2010/main" val="21301155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247F47C-FF14-4659-90A0-8E16BAB71610}"/>
              </a:ext>
            </a:extLst>
          </p:cNvPr>
          <p:cNvSpPr txBox="1">
            <a:spLocks/>
          </p:cNvSpPr>
          <p:nvPr/>
        </p:nvSpPr>
        <p:spPr>
          <a:xfrm>
            <a:off x="653144" y="471550"/>
            <a:ext cx="3757492" cy="5336428"/>
          </a:xfrm>
          <a:prstGeom prst="rect">
            <a:avLst/>
          </a:prstGeom>
          <a:solidFill>
            <a:srgbClr val="824883"/>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solidFill>
                  <a:schemeClr val="bg1"/>
                </a:solidFill>
                <a:latin typeface="Arial" panose="020B0604020202020204" pitchFamily="34" charset="0"/>
                <a:cs typeface="Arial" panose="020B0604020202020204" pitchFamily="34" charset="0"/>
              </a:rPr>
              <a:t>Violation of an Order of Protection</a:t>
            </a:r>
          </a:p>
          <a:p>
            <a:pPr algn="ctr"/>
            <a:endParaRPr lang="en-US" sz="4000" b="1" dirty="0">
              <a:solidFill>
                <a:schemeClr val="bg1"/>
              </a:solidFill>
              <a:latin typeface="Arial" panose="020B0604020202020204" pitchFamily="34" charset="0"/>
              <a:cs typeface="Arial" panose="020B0604020202020204" pitchFamily="34" charset="0"/>
            </a:endParaRPr>
          </a:p>
          <a:p>
            <a:pPr algn="ctr"/>
            <a:endParaRPr lang="en-US" sz="4000" b="1" dirty="0">
              <a:solidFill>
                <a:schemeClr val="bg1"/>
              </a:solidFill>
              <a:latin typeface="Arial" panose="020B0604020202020204" pitchFamily="34" charset="0"/>
              <a:cs typeface="Arial" panose="020B0604020202020204" pitchFamily="34" charset="0"/>
            </a:endParaRPr>
          </a:p>
          <a:p>
            <a:pPr algn="ctr"/>
            <a:br>
              <a:rPr lang="en-US" sz="1600" dirty="0">
                <a:solidFill>
                  <a:schemeClr val="bg1"/>
                </a:solidFill>
              </a:rPr>
            </a:br>
            <a:br>
              <a:rPr lang="en-US" sz="1600" dirty="0">
                <a:solidFill>
                  <a:schemeClr val="bg1"/>
                </a:solidFill>
              </a:rPr>
            </a:br>
            <a:endParaRPr lang="en-US" sz="1600" dirty="0">
              <a:solidFill>
                <a:schemeClr val="bg1"/>
              </a:solidFill>
            </a:endParaRPr>
          </a:p>
        </p:txBody>
      </p:sp>
      <p:sp>
        <p:nvSpPr>
          <p:cNvPr id="5" name="Content Placeholder 2">
            <a:extLst>
              <a:ext uri="{FF2B5EF4-FFF2-40B4-BE49-F238E27FC236}">
                <a16:creationId xmlns:a16="http://schemas.microsoft.com/office/drawing/2014/main" id="{71C2DCD7-D7BE-4B0B-A098-92BF979C0E11}"/>
              </a:ext>
            </a:extLst>
          </p:cNvPr>
          <p:cNvSpPr txBox="1">
            <a:spLocks/>
          </p:cNvSpPr>
          <p:nvPr/>
        </p:nvSpPr>
        <p:spPr>
          <a:xfrm>
            <a:off x="4972028" y="2155551"/>
            <a:ext cx="6635254" cy="38160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4675" indent="-457200">
              <a:lnSpc>
                <a:spcPct val="80000"/>
              </a:lnSpc>
              <a:spcBef>
                <a:spcPts val="0"/>
              </a:spcBef>
              <a:buSzPts val="1750"/>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He or she commits an act which was prohibited by a court, </a:t>
            </a:r>
          </a:p>
          <a:p>
            <a:pPr marL="117475" marR="0" lvl="0" indent="0" algn="l" defTabSz="914400" rtl="0" eaLnBrk="1" fontAlgn="auto" latinLnBrk="0" hangingPunct="1">
              <a:lnSpc>
                <a:spcPct val="80000"/>
              </a:lnSpc>
              <a:spcBef>
                <a:spcPts val="0"/>
              </a:spcBef>
              <a:spcAft>
                <a:spcPts val="0"/>
              </a:spcAft>
              <a:buClrTx/>
              <a:buSzPts val="1750"/>
              <a:buFont typeface="Arial" panose="020B0604020202020204" pitchFamily="34" charset="0"/>
              <a:buNone/>
              <a:tabLst/>
              <a:defRPr/>
            </a:pPr>
            <a:endParaRPr lang="en-US" sz="3200" dirty="0">
              <a:solidFill>
                <a:sysClr val="windowText" lastClr="000000"/>
              </a:solidFill>
              <a:latin typeface="Arial" panose="020B0604020202020204" pitchFamily="34" charset="0"/>
              <a:cs typeface="Arial" panose="020B0604020202020204" pitchFamily="34" charset="0"/>
            </a:endParaRPr>
          </a:p>
          <a:p>
            <a:pPr marL="574675" indent="-457200">
              <a:lnSpc>
                <a:spcPct val="80000"/>
              </a:lnSpc>
              <a:spcBef>
                <a:spcPts val="0"/>
              </a:spcBef>
              <a:buSzPts val="1750"/>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or fails to commit an act which was ordered by a court </a:t>
            </a:r>
          </a:p>
          <a:p>
            <a:pPr marL="117475" marR="0" lvl="0" indent="0" algn="l" defTabSz="914400" rtl="0" eaLnBrk="1" fontAlgn="auto" latinLnBrk="0" hangingPunct="1">
              <a:lnSpc>
                <a:spcPct val="80000"/>
              </a:lnSpc>
              <a:spcBef>
                <a:spcPts val="0"/>
              </a:spcBef>
              <a:spcAft>
                <a:spcPts val="0"/>
              </a:spcAft>
              <a:buClrTx/>
              <a:buSzPts val="1750"/>
              <a:buFont typeface="Arial" panose="020B0604020202020204" pitchFamily="34" charset="0"/>
              <a:buNone/>
              <a:tabLst/>
              <a:defRPr/>
            </a:pPr>
            <a:endParaRPr lang="en-US" sz="3200" dirty="0">
              <a:solidFill>
                <a:sysClr val="windowText" lastClr="000000"/>
              </a:solidFill>
              <a:latin typeface="Arial" panose="020B0604020202020204" pitchFamily="34" charset="0"/>
              <a:cs typeface="Arial" panose="020B0604020202020204" pitchFamily="34" charset="0"/>
            </a:endParaRPr>
          </a:p>
          <a:p>
            <a:pPr marL="574675" indent="-457200">
              <a:lnSpc>
                <a:spcPct val="80000"/>
              </a:lnSpc>
              <a:spcBef>
                <a:spcPts val="0"/>
              </a:spcBef>
              <a:buSzPts val="1750"/>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in violation of</a:t>
            </a:r>
            <a:r>
              <a:rPr lang="en-US" sz="3200" dirty="0">
                <a:solidFill>
                  <a:sysClr val="windowText" lastClr="000000"/>
                </a:solidFill>
                <a:latin typeface="Arial" panose="020B0604020202020204" pitchFamily="34" charset="0"/>
                <a:cs typeface="Arial" panose="020B0604020202020204" pitchFamily="34" charset="0"/>
              </a:rPr>
              <a:t> </a:t>
            </a: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a remedy in a valid order of protection.</a:t>
            </a:r>
          </a:p>
          <a:p>
            <a:pPr marL="0" marR="0" lvl="0" indent="0" algn="l" defTabSz="914400" rtl="0" eaLnBrk="1" fontAlgn="auto" latinLnBrk="0" hangingPunct="1">
              <a:lnSpc>
                <a:spcPct val="90000"/>
              </a:lnSpc>
              <a:spcBef>
                <a:spcPts val="1000"/>
              </a:spcBef>
              <a:spcAft>
                <a:spcPts val="0"/>
              </a:spcAft>
              <a:buClrTx/>
              <a:buSzTx/>
              <a:buNone/>
              <a:tabLst/>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E15378D5-D969-34A2-A49D-23765860BA11}"/>
              </a:ext>
            </a:extLst>
          </p:cNvPr>
          <p:cNvSpPr txBox="1"/>
          <p:nvPr/>
        </p:nvSpPr>
        <p:spPr>
          <a:xfrm>
            <a:off x="5029201" y="690465"/>
            <a:ext cx="6417906" cy="1077218"/>
          </a:xfrm>
          <a:prstGeom prst="rect">
            <a:avLst/>
          </a:prstGeom>
          <a:noFill/>
        </p:spPr>
        <p:txBody>
          <a:bodyPr wrap="square" rtlCol="0">
            <a:spAutoFit/>
          </a:bodyPr>
          <a:lstStyle/>
          <a:p>
            <a:r>
              <a:rPr kumimoji="0" lang="en-US" sz="3200" b="1" i="0" u="none" strike="noStrike" kern="1200" cap="none" spc="0" normalizeH="0" baseline="0" noProof="0" dirty="0">
                <a:ln>
                  <a:noFill/>
                </a:ln>
                <a:solidFill>
                  <a:srgbClr val="853296"/>
                </a:solidFill>
                <a:effectLst/>
                <a:uLnTx/>
                <a:uFillTx/>
                <a:latin typeface="Arial" panose="020B0604020202020204" pitchFamily="34" charset="0"/>
                <a:cs typeface="Arial" panose="020B0604020202020204" pitchFamily="34" charset="0"/>
              </a:rPr>
              <a:t>A person commits a violation of an order of protection if:</a:t>
            </a:r>
          </a:p>
        </p:txBody>
      </p:sp>
      <p:pic>
        <p:nvPicPr>
          <p:cNvPr id="6" name="Picture 5" descr="Icon&#10;&#10;Description automatically generated with medium confidence">
            <a:extLst>
              <a:ext uri="{FF2B5EF4-FFF2-40B4-BE49-F238E27FC236}">
                <a16:creationId xmlns:a16="http://schemas.microsoft.com/office/drawing/2014/main" id="{8DAD1833-B107-5508-14A1-2F610BD7709F}"/>
              </a:ext>
            </a:extLst>
          </p:cNvPr>
          <p:cNvPicPr>
            <a:picLocks noChangeAspect="1"/>
          </p:cNvPicPr>
          <p:nvPr/>
        </p:nvPicPr>
        <p:blipFill>
          <a:blip r:embed="rId2"/>
          <a:stretch>
            <a:fillRect/>
          </a:stretch>
        </p:blipFill>
        <p:spPr>
          <a:xfrm>
            <a:off x="264826" y="2155552"/>
            <a:ext cx="4337934" cy="4337934"/>
          </a:xfrm>
          <a:prstGeom prst="rect">
            <a:avLst/>
          </a:prstGeom>
        </p:spPr>
      </p:pic>
    </p:spTree>
    <p:extLst>
      <p:ext uri="{BB962C8B-B14F-4D97-AF65-F5344CB8AC3E}">
        <p14:creationId xmlns:p14="http://schemas.microsoft.com/office/powerpoint/2010/main" val="22843208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8E9F51-ED47-4588-B01C-6D1D50586707}"/>
              </a:ext>
            </a:extLst>
          </p:cNvPr>
          <p:cNvSpPr txBox="1">
            <a:spLocks/>
          </p:cNvSpPr>
          <p:nvPr/>
        </p:nvSpPr>
        <p:spPr>
          <a:xfrm>
            <a:off x="363072" y="1698171"/>
            <a:ext cx="7008112" cy="42878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3800"/>
              </a:lnSpc>
              <a:spcBef>
                <a:spcPts val="1000"/>
              </a:spcBef>
              <a:spcAft>
                <a:spcPts val="0"/>
              </a:spcAft>
              <a:buClrTx/>
              <a:buSzTx/>
              <a:buNone/>
              <a:tabLst/>
              <a:defRPr/>
            </a:pPr>
            <a:r>
              <a:rPr kumimoji="0" lang="en-US" sz="36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The State’s Attorney’s Office has discretion to decide whether </a:t>
            </a:r>
            <a:r>
              <a:rPr lang="en-US" sz="3600" dirty="0">
                <a:solidFill>
                  <a:sysClr val="windowText" lastClr="000000"/>
                </a:solidFill>
                <a:latin typeface="Arial" panose="020B0604020202020204" pitchFamily="34" charset="0"/>
                <a:cs typeface="Arial" panose="020B0604020202020204" pitchFamily="34" charset="0"/>
              </a:rPr>
              <a:t>violation of order of protection</a:t>
            </a:r>
            <a:r>
              <a:rPr kumimoji="0" lang="en-US" sz="36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 criminal charges should be brought against the abuser</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1F5CEA1C-16A1-41C3-A827-31D0A3B86843}"/>
              </a:ext>
            </a:extLst>
          </p:cNvPr>
          <p:cNvSpPr txBox="1"/>
          <p:nvPr/>
        </p:nvSpPr>
        <p:spPr>
          <a:xfrm>
            <a:off x="475937" y="421226"/>
            <a:ext cx="6610662" cy="646331"/>
          </a:xfrm>
          <a:prstGeom prst="rect">
            <a:avLst/>
          </a:prstGeom>
          <a:noFill/>
        </p:spPr>
        <p:txBody>
          <a:bodyPr wrap="square" rtlCol="0">
            <a:spAutoFit/>
          </a:bodyPr>
          <a:lstStyle/>
          <a:p>
            <a:r>
              <a:rPr lang="en-US" sz="3600" b="1" dirty="0">
                <a:solidFill>
                  <a:srgbClr val="853296"/>
                </a:solidFill>
                <a:latin typeface="Arial" panose="020B0604020202020204" pitchFamily="34" charset="0"/>
                <a:cs typeface="Arial" panose="020B0604020202020204" pitchFamily="34" charset="0"/>
              </a:rPr>
              <a:t>Prosecution Considerations</a:t>
            </a:r>
          </a:p>
        </p:txBody>
      </p:sp>
      <p:pic>
        <p:nvPicPr>
          <p:cNvPr id="2" name="Picture 1">
            <a:extLst>
              <a:ext uri="{FF2B5EF4-FFF2-40B4-BE49-F238E27FC236}">
                <a16:creationId xmlns:a16="http://schemas.microsoft.com/office/drawing/2014/main" id="{1F060260-D289-712B-FF74-1C9EC1EDD0E4}"/>
              </a:ext>
            </a:extLst>
          </p:cNvPr>
          <p:cNvPicPr>
            <a:picLocks noChangeAspect="1"/>
          </p:cNvPicPr>
          <p:nvPr/>
        </p:nvPicPr>
        <p:blipFill>
          <a:blip r:embed="rId3"/>
          <a:stretch>
            <a:fillRect/>
          </a:stretch>
        </p:blipFill>
        <p:spPr>
          <a:xfrm>
            <a:off x="7848248" y="424166"/>
            <a:ext cx="3792041" cy="5340559"/>
          </a:xfrm>
          <a:prstGeom prst="rect">
            <a:avLst/>
          </a:prstGeom>
        </p:spPr>
      </p:pic>
      <p:pic>
        <p:nvPicPr>
          <p:cNvPr id="8" name="Picture 7" descr="Icon&#10;&#10;Description automatically generated with medium confidence">
            <a:extLst>
              <a:ext uri="{FF2B5EF4-FFF2-40B4-BE49-F238E27FC236}">
                <a16:creationId xmlns:a16="http://schemas.microsoft.com/office/drawing/2014/main" id="{62879954-71E9-5209-6919-21CBF94580B1}"/>
              </a:ext>
            </a:extLst>
          </p:cNvPr>
          <p:cNvPicPr>
            <a:picLocks noChangeAspect="1"/>
          </p:cNvPicPr>
          <p:nvPr/>
        </p:nvPicPr>
        <p:blipFill>
          <a:blip r:embed="rId4"/>
          <a:stretch>
            <a:fillRect/>
          </a:stretch>
        </p:blipFill>
        <p:spPr>
          <a:xfrm>
            <a:off x="7659607" y="2556587"/>
            <a:ext cx="4169322" cy="3736843"/>
          </a:xfrm>
          <a:prstGeom prst="rect">
            <a:avLst/>
          </a:prstGeom>
        </p:spPr>
      </p:pic>
    </p:spTree>
    <p:extLst>
      <p:ext uri="{BB962C8B-B14F-4D97-AF65-F5344CB8AC3E}">
        <p14:creationId xmlns:p14="http://schemas.microsoft.com/office/powerpoint/2010/main" val="5000585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8E9F51-ED47-4588-B01C-6D1D50586707}"/>
              </a:ext>
            </a:extLst>
          </p:cNvPr>
          <p:cNvSpPr txBox="1">
            <a:spLocks/>
          </p:cNvSpPr>
          <p:nvPr/>
        </p:nvSpPr>
        <p:spPr>
          <a:xfrm>
            <a:off x="551711" y="821094"/>
            <a:ext cx="6919255" cy="5164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ts val="2700"/>
              </a:lnSpc>
              <a:spcBef>
                <a:spcPts val="1000"/>
              </a:spcBef>
              <a:spcAft>
                <a:spcPts val="0"/>
              </a:spcAft>
              <a:buClrTx/>
              <a:buSzTx/>
              <a:tabLst/>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R="0" lvl="0" algn="l" defTabSz="914400" rtl="0" eaLnBrk="1" fontAlgn="auto" latinLnBrk="0" hangingPunct="1">
              <a:lnSpc>
                <a:spcPts val="3000"/>
              </a:lnSpc>
              <a:spcBef>
                <a:spcPts val="1000"/>
              </a:spcBef>
              <a:spcAft>
                <a:spcPts val="0"/>
              </a:spcAft>
              <a:buClrTx/>
              <a:buSzTx/>
              <a:tabLst/>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First offense is a Class A Misdemeanor.</a:t>
            </a:r>
          </a:p>
          <a:p>
            <a:pPr marL="0" marR="0" lvl="0" indent="0" algn="l" defTabSz="914400" rtl="0" eaLnBrk="1" fontAlgn="auto" latinLnBrk="0" hangingPunct="1">
              <a:lnSpc>
                <a:spcPts val="3000"/>
              </a:lnSpc>
              <a:spcBef>
                <a:spcPts val="1000"/>
              </a:spcBef>
              <a:spcAft>
                <a:spcPts val="0"/>
              </a:spcAft>
              <a:buClrTx/>
              <a:buSzTx/>
              <a:buNone/>
              <a:tabLst/>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R="0" lvl="0" algn="l" defTabSz="914400" rtl="0" eaLnBrk="1" fontAlgn="auto" latinLnBrk="0" hangingPunct="1">
              <a:lnSpc>
                <a:spcPts val="3000"/>
              </a:lnSpc>
              <a:spcBef>
                <a:spcPts val="1000"/>
              </a:spcBef>
              <a:spcAft>
                <a:spcPts val="0"/>
              </a:spcAft>
              <a:buClrTx/>
              <a:buSzTx/>
              <a:tabLst/>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Subsequent violation or violation following other domestic convictions is a Class 4 Felony.</a:t>
            </a:r>
          </a:p>
          <a:p>
            <a:pPr marL="0" marR="0" lvl="0" indent="0" algn="l" defTabSz="914400" rtl="0" eaLnBrk="1" fontAlgn="auto" latinLnBrk="0" hangingPunct="1">
              <a:lnSpc>
                <a:spcPts val="3000"/>
              </a:lnSpc>
              <a:spcBef>
                <a:spcPts val="1000"/>
              </a:spcBef>
              <a:spcAft>
                <a:spcPts val="0"/>
              </a:spcAft>
              <a:buClrTx/>
              <a:buSzTx/>
              <a:buNone/>
              <a:tabLst/>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R="0" lvl="0" algn="l" defTabSz="914400" rtl="0" eaLnBrk="1" fontAlgn="auto" latinLnBrk="0" hangingPunct="1">
              <a:lnSpc>
                <a:spcPts val="3000"/>
              </a:lnSpc>
              <a:spcBef>
                <a:spcPts val="1000"/>
              </a:spcBef>
              <a:spcAft>
                <a:spcPts val="0"/>
              </a:spcAft>
              <a:buClrTx/>
              <a:buSzTx/>
              <a:tabLst/>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The standard for a criminal conviction is beyond a reasonable doubt.</a:t>
            </a:r>
          </a:p>
        </p:txBody>
      </p:sp>
      <p:pic>
        <p:nvPicPr>
          <p:cNvPr id="2" name="Picture 1">
            <a:extLst>
              <a:ext uri="{FF2B5EF4-FFF2-40B4-BE49-F238E27FC236}">
                <a16:creationId xmlns:a16="http://schemas.microsoft.com/office/drawing/2014/main" id="{1F060260-D289-712B-FF74-1C9EC1EDD0E4}"/>
              </a:ext>
            </a:extLst>
          </p:cNvPr>
          <p:cNvPicPr>
            <a:picLocks noChangeAspect="1"/>
          </p:cNvPicPr>
          <p:nvPr/>
        </p:nvPicPr>
        <p:blipFill>
          <a:blip r:embed="rId2"/>
          <a:stretch>
            <a:fillRect/>
          </a:stretch>
        </p:blipFill>
        <p:spPr>
          <a:xfrm>
            <a:off x="7848248" y="424166"/>
            <a:ext cx="3792041" cy="5340559"/>
          </a:xfrm>
          <a:prstGeom prst="rect">
            <a:avLst/>
          </a:prstGeom>
        </p:spPr>
      </p:pic>
      <p:pic>
        <p:nvPicPr>
          <p:cNvPr id="8" name="Picture 7" descr="Icon&#10;&#10;Description automatically generated with medium confidence">
            <a:extLst>
              <a:ext uri="{FF2B5EF4-FFF2-40B4-BE49-F238E27FC236}">
                <a16:creationId xmlns:a16="http://schemas.microsoft.com/office/drawing/2014/main" id="{62879954-71E9-5209-6919-21CBF94580B1}"/>
              </a:ext>
            </a:extLst>
          </p:cNvPr>
          <p:cNvPicPr>
            <a:picLocks noChangeAspect="1"/>
          </p:cNvPicPr>
          <p:nvPr/>
        </p:nvPicPr>
        <p:blipFill>
          <a:blip r:embed="rId3"/>
          <a:stretch>
            <a:fillRect/>
          </a:stretch>
        </p:blipFill>
        <p:spPr>
          <a:xfrm>
            <a:off x="7659607" y="2124109"/>
            <a:ext cx="4169322" cy="4169322"/>
          </a:xfrm>
          <a:prstGeom prst="rect">
            <a:avLst/>
          </a:prstGeom>
        </p:spPr>
      </p:pic>
    </p:spTree>
    <p:extLst>
      <p:ext uri="{BB962C8B-B14F-4D97-AF65-F5344CB8AC3E}">
        <p14:creationId xmlns:p14="http://schemas.microsoft.com/office/powerpoint/2010/main" val="20116580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8E9F51-ED47-4588-B01C-6D1D50586707}"/>
              </a:ext>
            </a:extLst>
          </p:cNvPr>
          <p:cNvSpPr txBox="1">
            <a:spLocks/>
          </p:cNvSpPr>
          <p:nvPr/>
        </p:nvSpPr>
        <p:spPr>
          <a:xfrm>
            <a:off x="739514" y="424167"/>
            <a:ext cx="6347085" cy="55619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ts val="2700"/>
              </a:lnSpc>
              <a:spcBef>
                <a:spcPts val="1000"/>
              </a:spcBef>
              <a:spcAft>
                <a:spcPts val="0"/>
              </a:spcAft>
              <a:buClrTx/>
              <a:buSzTx/>
              <a:buNone/>
              <a:tabLst/>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ts val="2700"/>
              </a:lnSpc>
              <a:spcBef>
                <a:spcPts val="1000"/>
              </a:spcBef>
              <a:spcAft>
                <a:spcPts val="0"/>
              </a:spcAft>
              <a:buClrTx/>
              <a:buSzTx/>
              <a:buNone/>
              <a:tabLst/>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Evidence of the violation will be needed:</a:t>
            </a:r>
          </a:p>
          <a:p>
            <a:pPr marL="0" marR="0" lvl="0" indent="0" algn="l" defTabSz="914400" rtl="0" eaLnBrk="1" fontAlgn="auto" latinLnBrk="0" hangingPunct="1">
              <a:lnSpc>
                <a:spcPts val="2700"/>
              </a:lnSpc>
              <a:spcBef>
                <a:spcPts val="1000"/>
              </a:spcBef>
              <a:spcAft>
                <a:spcPts val="0"/>
              </a:spcAft>
              <a:buClrTx/>
              <a:buSzTx/>
              <a:buNone/>
              <a:tabLst/>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R="0" lvl="1" algn="l" defTabSz="914400" rtl="0" eaLnBrk="1" fontAlgn="auto" latinLnBrk="0" hangingPunct="1">
              <a:lnSpc>
                <a:spcPts val="2700"/>
              </a:lnSpc>
              <a:spcBef>
                <a:spcPts val="500"/>
              </a:spcBef>
              <a:spcAft>
                <a:spcPts val="0"/>
              </a:spcAft>
              <a:buClrTx/>
              <a:buSzTx/>
              <a:tabLst/>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Video evidence</a:t>
            </a:r>
          </a:p>
          <a:p>
            <a:pPr marL="457200" marR="0" lvl="1" indent="0" algn="l" defTabSz="914400" rtl="0" eaLnBrk="1" fontAlgn="auto" latinLnBrk="0" hangingPunct="1">
              <a:lnSpc>
                <a:spcPts val="2700"/>
              </a:lnSpc>
              <a:spcBef>
                <a:spcPts val="500"/>
              </a:spcBef>
              <a:spcAft>
                <a:spcPts val="0"/>
              </a:spcAft>
              <a:buClrTx/>
              <a:buSzTx/>
              <a:buNone/>
              <a:tabLst/>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R="0" lvl="1" algn="l" defTabSz="914400" rtl="0" eaLnBrk="1" fontAlgn="auto" latinLnBrk="0" hangingPunct="1">
              <a:lnSpc>
                <a:spcPts val="2700"/>
              </a:lnSpc>
              <a:spcBef>
                <a:spcPts val="500"/>
              </a:spcBef>
              <a:spcAft>
                <a:spcPts val="0"/>
              </a:spcAft>
              <a:buClrTx/>
              <a:buSzTx/>
              <a:tabLst/>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Voice or electronic messages or communications </a:t>
            </a:r>
          </a:p>
          <a:p>
            <a:pPr marL="457200" marR="0" lvl="1" indent="0" algn="l" defTabSz="914400" rtl="0" eaLnBrk="1" fontAlgn="auto" latinLnBrk="0" hangingPunct="1">
              <a:lnSpc>
                <a:spcPts val="2700"/>
              </a:lnSpc>
              <a:spcBef>
                <a:spcPts val="500"/>
              </a:spcBef>
              <a:spcAft>
                <a:spcPts val="0"/>
              </a:spcAft>
              <a:buClrTx/>
              <a:buSzTx/>
              <a:buNone/>
              <a:tabLst/>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R="0" lvl="1" algn="l" defTabSz="914400" rtl="0" eaLnBrk="1" fontAlgn="auto" latinLnBrk="0" hangingPunct="1">
              <a:lnSpc>
                <a:spcPts val="2700"/>
              </a:lnSpc>
              <a:spcBef>
                <a:spcPts val="500"/>
              </a:spcBef>
              <a:spcAft>
                <a:spcPts val="0"/>
              </a:spcAft>
              <a:buClrTx/>
              <a:buSzTx/>
              <a:tabLst/>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Photographs</a:t>
            </a:r>
          </a:p>
          <a:p>
            <a:pPr marL="457200" marR="0" lvl="1" indent="0" algn="l" defTabSz="914400" rtl="0" eaLnBrk="1" fontAlgn="auto" latinLnBrk="0" hangingPunct="1">
              <a:lnSpc>
                <a:spcPts val="2700"/>
              </a:lnSpc>
              <a:spcBef>
                <a:spcPts val="500"/>
              </a:spcBef>
              <a:spcAft>
                <a:spcPts val="0"/>
              </a:spcAft>
              <a:buClrTx/>
              <a:buSzTx/>
              <a:buNone/>
              <a:tabLst/>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R="0" lvl="1" algn="l" defTabSz="914400" rtl="0" eaLnBrk="1" fontAlgn="auto" latinLnBrk="0" hangingPunct="1">
              <a:lnSpc>
                <a:spcPts val="2700"/>
              </a:lnSpc>
              <a:spcBef>
                <a:spcPts val="500"/>
              </a:spcBef>
              <a:spcAft>
                <a:spcPts val="0"/>
              </a:spcAft>
              <a:buClrTx/>
              <a:buSzTx/>
              <a:tabLst/>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Testimony of survivor and other witnesses</a:t>
            </a:r>
          </a:p>
        </p:txBody>
      </p:sp>
      <p:pic>
        <p:nvPicPr>
          <p:cNvPr id="2" name="Picture 1">
            <a:extLst>
              <a:ext uri="{FF2B5EF4-FFF2-40B4-BE49-F238E27FC236}">
                <a16:creationId xmlns:a16="http://schemas.microsoft.com/office/drawing/2014/main" id="{1F060260-D289-712B-FF74-1C9EC1EDD0E4}"/>
              </a:ext>
            </a:extLst>
          </p:cNvPr>
          <p:cNvPicPr>
            <a:picLocks noChangeAspect="1"/>
          </p:cNvPicPr>
          <p:nvPr/>
        </p:nvPicPr>
        <p:blipFill>
          <a:blip r:embed="rId2"/>
          <a:stretch>
            <a:fillRect/>
          </a:stretch>
        </p:blipFill>
        <p:spPr>
          <a:xfrm>
            <a:off x="7848248" y="424166"/>
            <a:ext cx="3792041" cy="5340559"/>
          </a:xfrm>
          <a:prstGeom prst="rect">
            <a:avLst/>
          </a:prstGeom>
        </p:spPr>
      </p:pic>
      <p:pic>
        <p:nvPicPr>
          <p:cNvPr id="8" name="Picture 7" descr="Icon&#10;&#10;Description automatically generated with medium confidence">
            <a:extLst>
              <a:ext uri="{FF2B5EF4-FFF2-40B4-BE49-F238E27FC236}">
                <a16:creationId xmlns:a16="http://schemas.microsoft.com/office/drawing/2014/main" id="{62879954-71E9-5209-6919-21CBF94580B1}"/>
              </a:ext>
            </a:extLst>
          </p:cNvPr>
          <p:cNvPicPr>
            <a:picLocks noChangeAspect="1"/>
          </p:cNvPicPr>
          <p:nvPr/>
        </p:nvPicPr>
        <p:blipFill>
          <a:blip r:embed="rId3"/>
          <a:stretch>
            <a:fillRect/>
          </a:stretch>
        </p:blipFill>
        <p:spPr>
          <a:xfrm>
            <a:off x="7659607" y="2124109"/>
            <a:ext cx="4169322" cy="4169322"/>
          </a:xfrm>
          <a:prstGeom prst="rect">
            <a:avLst/>
          </a:prstGeom>
        </p:spPr>
      </p:pic>
    </p:spTree>
    <p:extLst>
      <p:ext uri="{BB962C8B-B14F-4D97-AF65-F5344CB8AC3E}">
        <p14:creationId xmlns:p14="http://schemas.microsoft.com/office/powerpoint/2010/main" val="21424983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BEDEE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3EA9A9-6E8D-453F-9422-2F34762CF288}"/>
              </a:ext>
            </a:extLst>
          </p:cNvPr>
          <p:cNvSpPr txBox="1"/>
          <p:nvPr/>
        </p:nvSpPr>
        <p:spPr>
          <a:xfrm>
            <a:off x="1531496" y="885092"/>
            <a:ext cx="8799226" cy="3657600"/>
          </a:xfrm>
          <a:prstGeom prst="rect">
            <a:avLst/>
          </a:prstGeom>
          <a:solidFill>
            <a:srgbClr val="5DAAB0"/>
          </a:solidFill>
          <a:effectLst>
            <a:softEdge rad="12700"/>
          </a:effectLst>
          <a:scene3d>
            <a:camera prst="orthographicFront"/>
            <a:lightRig rig="threePt" dir="t"/>
          </a:scene3d>
          <a:sp3d>
            <a:bevelT w="254000" h="139700" prst="divot"/>
          </a:sp3d>
        </p:spPr>
        <p:txBody>
          <a:bodyPr wrap="square" rtlCol="0">
            <a:noAutofit/>
          </a:bodyPr>
          <a:lstStyle/>
          <a:p>
            <a:endParaRPr lang="en-US" sz="4800" dirty="0">
              <a:solidFill>
                <a:schemeClr val="bg1"/>
              </a:solidFill>
            </a:endParaRPr>
          </a:p>
          <a:p>
            <a:pPr algn="ctr"/>
            <a:r>
              <a:rPr lang="en-US" sz="6000" dirty="0">
                <a:solidFill>
                  <a:schemeClr val="bg1"/>
                </a:solidFill>
                <a:latin typeface="Arial" panose="020B0604020202020204" pitchFamily="34" charset="0"/>
                <a:cs typeface="Arial" panose="020B0604020202020204" pitchFamily="34" charset="0"/>
              </a:rPr>
              <a:t>Civil No Contact Orders  </a:t>
            </a:r>
          </a:p>
          <a:p>
            <a:pPr algn="ctr"/>
            <a:r>
              <a:rPr lang="en-US" sz="3600" baseline="0" dirty="0">
                <a:solidFill>
                  <a:schemeClr val="bg1"/>
                </a:solidFill>
                <a:latin typeface="Arial" panose="020B0604020202020204" pitchFamily="34" charset="0"/>
                <a:cs typeface="Arial" panose="020B0604020202020204" pitchFamily="34" charset="0"/>
              </a:rPr>
              <a:t>(740 ILCS 22)</a:t>
            </a:r>
          </a:p>
          <a:p>
            <a:pPr algn="ctr"/>
            <a:r>
              <a:rPr lang="en-US" sz="4800" dirty="0">
                <a:solidFill>
                  <a:schemeClr val="bg1"/>
                </a:solidFill>
                <a:latin typeface="Arial" panose="020B0604020202020204" pitchFamily="34" charset="0"/>
                <a:cs typeface="Arial" panose="020B0604020202020204" pitchFamily="34" charset="0"/>
              </a:rPr>
              <a:t>(CNCO)</a:t>
            </a:r>
          </a:p>
        </p:txBody>
      </p:sp>
      <p:pic>
        <p:nvPicPr>
          <p:cNvPr id="4" name="Picture 3" descr="A picture containing circle&#10;&#10;Description automatically generated">
            <a:extLst>
              <a:ext uri="{FF2B5EF4-FFF2-40B4-BE49-F238E27FC236}">
                <a16:creationId xmlns:a16="http://schemas.microsoft.com/office/drawing/2014/main" id="{AD8F1E16-9D7A-4F4D-9732-419A9C525146}"/>
              </a:ext>
            </a:extLst>
          </p:cNvPr>
          <p:cNvPicPr>
            <a:picLocks noChangeAspect="1"/>
          </p:cNvPicPr>
          <p:nvPr/>
        </p:nvPicPr>
        <p:blipFill>
          <a:blip r:embed="rId2"/>
          <a:stretch>
            <a:fillRect/>
          </a:stretch>
        </p:blipFill>
        <p:spPr>
          <a:xfrm>
            <a:off x="5251919" y="4799637"/>
            <a:ext cx="1688161" cy="1688161"/>
          </a:xfrm>
          <a:prstGeom prst="rect">
            <a:avLst/>
          </a:prstGeom>
        </p:spPr>
      </p:pic>
    </p:spTree>
    <p:extLst>
      <p:ext uri="{BB962C8B-B14F-4D97-AF65-F5344CB8AC3E}">
        <p14:creationId xmlns:p14="http://schemas.microsoft.com/office/powerpoint/2010/main" val="876049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77067B5-24B9-45ED-A67C-A247AE44E67E}"/>
              </a:ext>
            </a:extLst>
          </p:cNvPr>
          <p:cNvSpPr txBox="1"/>
          <p:nvPr/>
        </p:nvSpPr>
        <p:spPr>
          <a:xfrm>
            <a:off x="9368853" y="374619"/>
            <a:ext cx="2488367" cy="3987384"/>
          </a:xfrm>
          <a:prstGeom prst="rect">
            <a:avLst/>
          </a:prstGeom>
          <a:solidFill>
            <a:srgbClr val="5DAAB0"/>
          </a:solidFill>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endParaRPr lang="en-US" sz="4000" dirty="0">
              <a:solidFill>
                <a:schemeClr val="bg1"/>
              </a:solidFill>
              <a:latin typeface="Arial" panose="020B0604020202020204" pitchFamily="34" charset="0"/>
              <a:cs typeface="Arial" panose="020B0604020202020204" pitchFamily="34" charset="0"/>
            </a:endParaRPr>
          </a:p>
          <a:p>
            <a:pPr algn="ctr"/>
            <a:r>
              <a:rPr lang="en-US" sz="4000" dirty="0">
                <a:solidFill>
                  <a:schemeClr val="bg1"/>
                </a:solidFill>
                <a:latin typeface="Arial" panose="020B0604020202020204" pitchFamily="34" charset="0"/>
                <a:cs typeface="Arial" panose="020B0604020202020204" pitchFamily="34" charset="0"/>
              </a:rPr>
              <a:t>Eligibility</a:t>
            </a:r>
          </a:p>
        </p:txBody>
      </p:sp>
      <p:sp>
        <p:nvSpPr>
          <p:cNvPr id="5" name="Content Placeholder 2">
            <a:extLst>
              <a:ext uri="{FF2B5EF4-FFF2-40B4-BE49-F238E27FC236}">
                <a16:creationId xmlns:a16="http://schemas.microsoft.com/office/drawing/2014/main" id="{15277411-A358-4D4F-8511-70B66653D620}"/>
              </a:ext>
            </a:extLst>
          </p:cNvPr>
          <p:cNvSpPr txBox="1">
            <a:spLocks/>
          </p:cNvSpPr>
          <p:nvPr/>
        </p:nvSpPr>
        <p:spPr>
          <a:xfrm>
            <a:off x="328245" y="374618"/>
            <a:ext cx="8565031" cy="63358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600"/>
              </a:spcAft>
              <a:buNone/>
              <a:defRPr/>
            </a:pPr>
            <a:r>
              <a:rPr kumimoji="0" lang="en-US" sz="4000" b="1" i="0" u="none" strike="noStrike" kern="1200" cap="none" spc="0" normalizeH="0" baseline="0" noProof="0" dirty="0">
                <a:ln>
                  <a:noFill/>
                </a:ln>
                <a:solidFill>
                  <a:srgbClr val="5DAAB0"/>
                </a:solidFill>
                <a:effectLst/>
                <a:uLnTx/>
                <a:uFillTx/>
                <a:latin typeface="Arial" panose="020B0604020202020204" pitchFamily="34" charset="0"/>
                <a:cs typeface="Arial" panose="020B0604020202020204" pitchFamily="34" charset="0"/>
              </a:rPr>
              <a:t>Who is protected?</a:t>
            </a:r>
          </a:p>
          <a:p>
            <a:pPr marL="457200" marR="0" lvl="1" indent="0" algn="l" defTabSz="914400" rtl="0" eaLnBrk="1" fontAlgn="auto" latinLnBrk="0" hangingPunct="1">
              <a:lnSpc>
                <a:spcPct val="100000"/>
              </a:lnSpc>
              <a:spcBef>
                <a:spcPts val="0"/>
              </a:spcBef>
              <a:spcAft>
                <a:spcPts val="600"/>
              </a:spcAft>
              <a:buClrTx/>
              <a:buSz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R="0" lvl="1"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Does </a:t>
            </a:r>
            <a:r>
              <a:rPr lang="en-US" sz="2800" dirty="0">
                <a:solidFill>
                  <a:sysClr val="windowText" lastClr="000000"/>
                </a:solidFill>
                <a:latin typeface="Arial" panose="020B0604020202020204" pitchFamily="34" charset="0"/>
                <a:cs typeface="Arial" panose="020B0604020202020204" pitchFamily="34" charset="0"/>
              </a:rPr>
              <a:t>NOT</a:t>
            </a:r>
            <a:r>
              <a:rPr kumimoji="0" lang="en-US" sz="2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 require a significant relationship </a:t>
            </a:r>
          </a:p>
          <a:p>
            <a:pPr marR="0" lvl="1"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Any person who experiences non-consensual sexual conduct or non-consensual sexual penetration, or</a:t>
            </a:r>
          </a:p>
          <a:p>
            <a:pPr marL="457200" marR="0" lvl="1" indent="0" algn="l" defTabSz="914400" rtl="0" eaLnBrk="1" fontAlgn="auto" latinLnBrk="0" hangingPunct="1">
              <a:lnSpc>
                <a:spcPct val="100000"/>
              </a:lnSpc>
              <a:spcBef>
                <a:spcPts val="0"/>
              </a:spcBef>
              <a:spcAft>
                <a:spcPts val="600"/>
              </a:spcAft>
              <a:buClrTx/>
              <a:buSzTx/>
              <a:buNone/>
              <a:tabLst/>
              <a:defRPr/>
            </a:pPr>
            <a:endParaRPr kumimoji="0" lang="en-US" sz="2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R="0" lvl="1" algn="l" defTabSz="914400" rtl="0" eaLnBrk="1" fontAlgn="auto" latinLnBrk="0" hangingPunct="1">
              <a:lnSpc>
                <a:spcPct val="100000"/>
              </a:lnSpc>
              <a:spcBef>
                <a:spcPts val="0"/>
              </a:spcBef>
              <a:spcAft>
                <a:spcPts val="600"/>
              </a:spcAft>
              <a:buClrTx/>
              <a:buSzTx/>
              <a:buFont typeface="Wingdings" panose="05000000000000000000" pitchFamily="2" charset="2"/>
              <a:buChar char="§"/>
              <a:tabLst/>
              <a:defRPr/>
            </a:pPr>
            <a:r>
              <a:rPr kumimoji="0" lang="en-US" sz="2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By a person on behalf of a minor child or adult who experiences non-consensual conduct or non-consensual sexual penetration, but, because of age, disability, health, or inaccessibility, cannot file the petition</a:t>
            </a:r>
          </a:p>
          <a:p>
            <a:pPr marR="0" lvl="1" algn="l" defTabSz="914400" rtl="0" eaLnBrk="1" fontAlgn="auto" latinLnBrk="0" hangingPunct="1">
              <a:lnSpc>
                <a:spcPct val="120000"/>
              </a:lnSpc>
              <a:spcBef>
                <a:spcPts val="0"/>
              </a:spcBef>
              <a:spcAft>
                <a:spcPts val="600"/>
              </a:spcAft>
              <a:buClrTx/>
              <a:buSzTx/>
              <a:buFont typeface="Wingdings" panose="05000000000000000000" pitchFamily="2" charset="2"/>
              <a:buChar char="§"/>
              <a:tabLst/>
              <a:defRPr/>
            </a:pPr>
            <a:endParaRPr kumimoji="0" lang="en-US" sz="16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3E5E6E89-0C9B-4DAE-B4EC-F270A28B3139}"/>
              </a:ext>
            </a:extLst>
          </p:cNvPr>
          <p:cNvPicPr>
            <a:picLocks noChangeAspect="1"/>
          </p:cNvPicPr>
          <p:nvPr/>
        </p:nvPicPr>
        <p:blipFill>
          <a:blip r:embed="rId3"/>
          <a:stretch>
            <a:fillRect/>
          </a:stretch>
        </p:blipFill>
        <p:spPr>
          <a:xfrm>
            <a:off x="9302775" y="4472180"/>
            <a:ext cx="2554445" cy="1700931"/>
          </a:xfrm>
          <a:prstGeom prst="rect">
            <a:avLst/>
          </a:prstGeom>
        </p:spPr>
      </p:pic>
    </p:spTree>
    <p:extLst>
      <p:ext uri="{BB962C8B-B14F-4D97-AF65-F5344CB8AC3E}">
        <p14:creationId xmlns:p14="http://schemas.microsoft.com/office/powerpoint/2010/main" val="31517094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77067B5-24B9-45ED-A67C-A247AE44E67E}"/>
              </a:ext>
            </a:extLst>
          </p:cNvPr>
          <p:cNvSpPr txBox="1"/>
          <p:nvPr/>
        </p:nvSpPr>
        <p:spPr>
          <a:xfrm>
            <a:off x="9368853" y="374619"/>
            <a:ext cx="2488367" cy="3987384"/>
          </a:xfrm>
          <a:prstGeom prst="rect">
            <a:avLst/>
          </a:prstGeom>
          <a:solidFill>
            <a:srgbClr val="5DAAB0"/>
          </a:solidFill>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endParaRPr lang="en-US" sz="4000" dirty="0">
              <a:solidFill>
                <a:schemeClr val="bg1"/>
              </a:solidFill>
              <a:latin typeface="Arial" panose="020B0604020202020204" pitchFamily="34" charset="0"/>
              <a:cs typeface="Arial" panose="020B0604020202020204" pitchFamily="34" charset="0"/>
            </a:endParaRPr>
          </a:p>
          <a:p>
            <a:pPr algn="ctr"/>
            <a:r>
              <a:rPr lang="en-US" sz="4000" dirty="0">
                <a:solidFill>
                  <a:schemeClr val="bg1"/>
                </a:solidFill>
                <a:latin typeface="Arial" panose="020B0604020202020204" pitchFamily="34" charset="0"/>
                <a:cs typeface="Arial" panose="020B0604020202020204" pitchFamily="34" charset="0"/>
              </a:rPr>
              <a:t>Eligibility</a:t>
            </a:r>
          </a:p>
        </p:txBody>
      </p:sp>
      <p:sp>
        <p:nvSpPr>
          <p:cNvPr id="6" name="TextBox 5">
            <a:extLst>
              <a:ext uri="{FF2B5EF4-FFF2-40B4-BE49-F238E27FC236}">
                <a16:creationId xmlns:a16="http://schemas.microsoft.com/office/drawing/2014/main" id="{750E0DCD-7AEA-4247-8897-DD22E448AB84}"/>
              </a:ext>
            </a:extLst>
          </p:cNvPr>
          <p:cNvSpPr txBox="1"/>
          <p:nvPr/>
        </p:nvSpPr>
        <p:spPr>
          <a:xfrm>
            <a:off x="334780" y="2411699"/>
            <a:ext cx="9378462" cy="4176528"/>
          </a:xfrm>
          <a:prstGeom prst="rect">
            <a:avLst/>
          </a:prstGeom>
          <a:noFill/>
        </p:spPr>
        <p:txBody>
          <a:bodyPr wrap="square" rtlCol="0">
            <a:spAutoFit/>
          </a:bodyPr>
          <a:lstStyle/>
          <a:p>
            <a:pPr marL="0" indent="0">
              <a:lnSpc>
                <a:spcPct val="120000"/>
              </a:lnSpc>
              <a:spcBef>
                <a:spcPts val="0"/>
              </a:spcBef>
              <a:spcAft>
                <a:spcPts val="600"/>
              </a:spcAft>
              <a:buNone/>
              <a:defRPr/>
            </a:pPr>
            <a:r>
              <a:rPr kumimoji="0" lang="en-US" sz="4000" b="1" i="0" u="none" strike="noStrike" kern="1200" cap="none" spc="0" normalizeH="0" baseline="0" noProof="0" dirty="0">
                <a:ln>
                  <a:noFill/>
                </a:ln>
                <a:solidFill>
                  <a:srgbClr val="5DAAB0"/>
                </a:solidFill>
                <a:effectLst/>
                <a:uLnTx/>
                <a:uFillTx/>
                <a:latin typeface="Arial" panose="020B0604020202020204" pitchFamily="34" charset="0"/>
                <a:cs typeface="Arial" panose="020B0604020202020204" pitchFamily="34" charset="0"/>
              </a:rPr>
              <a:t>These orders can ALSO protect</a:t>
            </a:r>
          </a:p>
          <a:p>
            <a:pPr marL="0" indent="0">
              <a:lnSpc>
                <a:spcPct val="120000"/>
              </a:lnSpc>
              <a:spcBef>
                <a:spcPts val="0"/>
              </a:spcBef>
              <a:spcAft>
                <a:spcPts val="600"/>
              </a:spcAft>
              <a:buNone/>
              <a:defRPr/>
            </a:pPr>
            <a:endParaRPr kumimoji="0" lang="en-US" sz="1200" b="1" i="0" u="none" strike="noStrike" kern="1200" cap="none" spc="0" normalizeH="0" baseline="0" noProof="0" dirty="0">
              <a:ln>
                <a:noFill/>
              </a:ln>
              <a:solidFill>
                <a:srgbClr val="5DAAB0"/>
              </a:solidFill>
              <a:effectLst/>
              <a:uLnTx/>
              <a:uFillTx/>
              <a:latin typeface="Arial" panose="020B0604020202020204" pitchFamily="34" charset="0"/>
              <a:cs typeface="Arial" panose="020B0604020202020204" pitchFamily="34" charset="0"/>
            </a:endParaRPr>
          </a:p>
          <a:p>
            <a:pPr marL="914400" lvl="1" indent="-457200">
              <a:spcBef>
                <a:spcPts val="0"/>
              </a:spcBef>
              <a:spcAft>
                <a:spcPts val="600"/>
              </a:spcAft>
              <a:buFont typeface="Arial" panose="020B0604020202020204" pitchFamily="34" charset="0"/>
              <a:buChar char="•"/>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Household members of a </a:t>
            </a:r>
            <a:r>
              <a:rPr lang="en-US" sz="3200" dirty="0">
                <a:solidFill>
                  <a:sysClr val="windowText" lastClr="000000"/>
                </a:solidFill>
                <a:latin typeface="Arial" panose="020B0604020202020204" pitchFamily="34" charset="0"/>
                <a:cs typeface="Arial" panose="020B0604020202020204" pitchFamily="34" charset="0"/>
              </a:rPr>
              <a:t>person who experiences nonconsensual sexual contact</a:t>
            </a:r>
          </a:p>
          <a:p>
            <a:pPr marL="914400" lvl="1" indent="-457200">
              <a:spcBef>
                <a:spcPts val="0"/>
              </a:spcBef>
              <a:spcAft>
                <a:spcPts val="600"/>
              </a:spcAft>
              <a:buFont typeface="Arial" panose="020B0604020202020204" pitchFamily="34" charset="0"/>
              <a:buChar char="•"/>
              <a:defRPr/>
            </a:pPr>
            <a:endParaRPr lang="en-US" sz="3200" dirty="0">
              <a:solidFill>
                <a:sysClr val="windowText" lastClr="000000"/>
              </a:solidFill>
              <a:latin typeface="Arial" panose="020B0604020202020204" pitchFamily="34" charset="0"/>
              <a:cs typeface="Arial" panose="020B0604020202020204" pitchFamily="34" charset="0"/>
            </a:endParaRPr>
          </a:p>
          <a:p>
            <a:pPr marL="914400" lvl="1" indent="-457200">
              <a:spcBef>
                <a:spcPts val="0"/>
              </a:spcBef>
              <a:spcAft>
                <a:spcPts val="600"/>
              </a:spcAft>
              <a:buFont typeface="Arial" panose="020B0604020202020204" pitchFamily="34" charset="0"/>
              <a:buChar char="•"/>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Employee or volunteer at a Rape Crisis Center that is providing services</a:t>
            </a:r>
          </a:p>
          <a:p>
            <a:endParaRPr lang="en-US" dirty="0"/>
          </a:p>
        </p:txBody>
      </p:sp>
      <p:pic>
        <p:nvPicPr>
          <p:cNvPr id="2050" name="Picture 2" descr="What Is an Empath and How Do You Know If You Are One?">
            <a:extLst>
              <a:ext uri="{FF2B5EF4-FFF2-40B4-BE49-F238E27FC236}">
                <a16:creationId xmlns:a16="http://schemas.microsoft.com/office/drawing/2014/main" id="{B12D6BB2-87F2-33C7-A613-0D7C452839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5034" y="374619"/>
            <a:ext cx="2552700" cy="1790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3309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77067B5-24B9-45ED-A67C-A247AE44E67E}"/>
              </a:ext>
            </a:extLst>
          </p:cNvPr>
          <p:cNvSpPr txBox="1"/>
          <p:nvPr/>
        </p:nvSpPr>
        <p:spPr>
          <a:xfrm>
            <a:off x="592689" y="1216298"/>
            <a:ext cx="2953062" cy="3987384"/>
          </a:xfrm>
          <a:prstGeom prst="rect">
            <a:avLst/>
          </a:prstGeom>
          <a:solidFill>
            <a:srgbClr val="5DAAB0"/>
          </a:solidFill>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endParaRPr lang="en-US" sz="4000" dirty="0">
              <a:solidFill>
                <a:schemeClr val="bg1"/>
              </a:solidFill>
              <a:latin typeface="Arial" panose="020B0604020202020204" pitchFamily="34" charset="0"/>
              <a:cs typeface="Arial" panose="020B0604020202020204" pitchFamily="34" charset="0"/>
            </a:endParaRPr>
          </a:p>
          <a:p>
            <a:pPr algn="ctr"/>
            <a:r>
              <a:rPr lang="en-US" sz="4000" dirty="0">
                <a:solidFill>
                  <a:schemeClr val="bg1"/>
                </a:solidFill>
                <a:latin typeface="Arial" panose="020B0604020202020204" pitchFamily="34" charset="0"/>
                <a:cs typeface="Arial" panose="020B0604020202020204" pitchFamily="34" charset="0"/>
              </a:rPr>
              <a:t>Issuance &amp; Duration</a:t>
            </a:r>
          </a:p>
        </p:txBody>
      </p:sp>
      <p:sp>
        <p:nvSpPr>
          <p:cNvPr id="5" name="Content Placeholder 2">
            <a:extLst>
              <a:ext uri="{FF2B5EF4-FFF2-40B4-BE49-F238E27FC236}">
                <a16:creationId xmlns:a16="http://schemas.microsoft.com/office/drawing/2014/main" id="{15277411-A358-4D4F-8511-70B66653D620}"/>
              </a:ext>
            </a:extLst>
          </p:cNvPr>
          <p:cNvSpPr txBox="1">
            <a:spLocks/>
          </p:cNvSpPr>
          <p:nvPr/>
        </p:nvSpPr>
        <p:spPr>
          <a:xfrm>
            <a:off x="4071852" y="457201"/>
            <a:ext cx="7350177" cy="60763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400" b="1" dirty="0">
                <a:solidFill>
                  <a:srgbClr val="5DAAB0"/>
                </a:solidFill>
                <a:latin typeface="Arial" panose="020B0604020202020204" pitchFamily="34" charset="0"/>
                <a:cs typeface="Arial" panose="020B0604020202020204" pitchFamily="34" charset="0"/>
              </a:rPr>
              <a:t>Emergency CNCO</a:t>
            </a:r>
          </a:p>
          <a:p>
            <a:pPr marL="0" indent="0">
              <a:buNone/>
            </a:pPr>
            <a:endParaRPr lang="en-US" sz="800" b="1" dirty="0">
              <a:solidFill>
                <a:srgbClr val="5DAAB0"/>
              </a:solidFill>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Requires recent incident </a:t>
            </a:r>
            <a:r>
              <a:rPr lang="en-US" dirty="0">
                <a:latin typeface="Arial" panose="020B0604020202020204" pitchFamily="34" charset="0"/>
                <a:cs typeface="Arial" panose="020B0604020202020204" pitchFamily="34" charset="0"/>
              </a:rPr>
              <a:t>of nonconsensual sexual conduct </a:t>
            </a:r>
          </a:p>
          <a:p>
            <a:pPr>
              <a:buFont typeface="Wingdings" panose="05000000000000000000" pitchFamily="2" charset="2"/>
              <a:buChar char="§"/>
            </a:pPr>
            <a:endParaRPr lang="en-US" sz="1000"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Valid for 14-21 </a:t>
            </a:r>
            <a:r>
              <a:rPr lang="en-US" dirty="0">
                <a:latin typeface="Arial" panose="020B0604020202020204" pitchFamily="34" charset="0"/>
                <a:cs typeface="Arial" panose="020B0604020202020204" pitchFamily="34" charset="0"/>
              </a:rPr>
              <a:t>days from issuance date until Plenary CNCO hearing date</a:t>
            </a:r>
          </a:p>
          <a:p>
            <a:pPr>
              <a:buFont typeface="Wingdings" panose="05000000000000000000" pitchFamily="2" charset="2"/>
              <a:buChar char="§"/>
            </a:pPr>
            <a:endParaRPr lang="en-US" sz="1000"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May be entered without notifying respondent </a:t>
            </a:r>
            <a:r>
              <a:rPr lang="en-US" dirty="0">
                <a:latin typeface="Arial" panose="020B0604020202020204" pitchFamily="34" charset="0"/>
                <a:cs typeface="Arial" panose="020B0604020202020204" pitchFamily="34" charset="0"/>
              </a:rPr>
              <a:t>for safety consideration of person who experiences the abuse</a:t>
            </a:r>
          </a:p>
          <a:p>
            <a:pPr>
              <a:buFont typeface="Wingdings" panose="05000000000000000000" pitchFamily="2" charset="2"/>
              <a:buChar char="§"/>
            </a:pPr>
            <a:endParaRPr lang="en-US" sz="1000"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Respondent will be served summons </a:t>
            </a:r>
            <a:r>
              <a:rPr lang="en-US" dirty="0">
                <a:latin typeface="Arial" panose="020B0604020202020204" pitchFamily="34" charset="0"/>
                <a:cs typeface="Arial" panose="020B0604020202020204" pitchFamily="34" charset="0"/>
              </a:rPr>
              <a:t>for notice of Plenary CNCO hearing</a:t>
            </a: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61322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77067B5-24B9-45ED-A67C-A247AE44E67E}"/>
              </a:ext>
            </a:extLst>
          </p:cNvPr>
          <p:cNvSpPr txBox="1"/>
          <p:nvPr/>
        </p:nvSpPr>
        <p:spPr>
          <a:xfrm>
            <a:off x="317675" y="644000"/>
            <a:ext cx="2798067" cy="3987384"/>
          </a:xfrm>
          <a:prstGeom prst="rect">
            <a:avLst/>
          </a:prstGeom>
          <a:solidFill>
            <a:srgbClr val="5DAAB0"/>
          </a:solidFill>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endParaRPr lang="en-US" sz="4000" dirty="0">
              <a:solidFill>
                <a:schemeClr val="bg1"/>
              </a:solidFill>
              <a:latin typeface="Arial" panose="020B0604020202020204" pitchFamily="34" charset="0"/>
              <a:cs typeface="Arial" panose="020B0604020202020204" pitchFamily="34" charset="0"/>
            </a:endParaRPr>
          </a:p>
          <a:p>
            <a:pPr algn="ctr"/>
            <a:r>
              <a:rPr lang="en-US" sz="4000" dirty="0">
                <a:solidFill>
                  <a:schemeClr val="bg1"/>
                </a:solidFill>
                <a:latin typeface="Arial" panose="020B0604020202020204" pitchFamily="34" charset="0"/>
                <a:cs typeface="Arial" panose="020B0604020202020204" pitchFamily="34" charset="0"/>
              </a:rPr>
              <a:t>Issuance &amp; Duration</a:t>
            </a:r>
          </a:p>
        </p:txBody>
      </p:sp>
      <p:sp>
        <p:nvSpPr>
          <p:cNvPr id="5" name="Content Placeholder 2">
            <a:extLst>
              <a:ext uri="{FF2B5EF4-FFF2-40B4-BE49-F238E27FC236}">
                <a16:creationId xmlns:a16="http://schemas.microsoft.com/office/drawing/2014/main" id="{15277411-A358-4D4F-8511-70B66653D620}"/>
              </a:ext>
            </a:extLst>
          </p:cNvPr>
          <p:cNvSpPr txBox="1">
            <a:spLocks/>
          </p:cNvSpPr>
          <p:nvPr/>
        </p:nvSpPr>
        <p:spPr>
          <a:xfrm>
            <a:off x="3613355" y="324466"/>
            <a:ext cx="8111163" cy="629756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300" b="1" dirty="0">
                <a:solidFill>
                  <a:srgbClr val="5DAAB0"/>
                </a:solidFill>
                <a:latin typeface="Arial" panose="020B0604020202020204" pitchFamily="34" charset="0"/>
                <a:cs typeface="Arial" panose="020B0604020202020204" pitchFamily="34" charset="0"/>
              </a:rPr>
              <a:t>Plenary CNCO (Final)</a:t>
            </a:r>
          </a:p>
          <a:p>
            <a:pPr marL="0" indent="0">
              <a:buNone/>
            </a:pPr>
            <a:endParaRPr lang="en-US" sz="900" b="1" dirty="0">
              <a:solidFill>
                <a:srgbClr val="5DAAB0"/>
              </a:solidFill>
              <a:latin typeface="Arial" panose="020B0604020202020204" pitchFamily="34" charset="0"/>
              <a:cs typeface="Arial" panose="020B0604020202020204" pitchFamily="34" charset="0"/>
            </a:endParaRPr>
          </a:p>
          <a:p>
            <a:r>
              <a:rPr lang="en-US" sz="3000" dirty="0">
                <a:latin typeface="Arial" panose="020B0604020202020204" pitchFamily="34" charset="0"/>
                <a:cs typeface="Arial" panose="020B0604020202020204" pitchFamily="34" charset="0"/>
              </a:rPr>
              <a:t>Court date set at creation of emergency or interim CNCO </a:t>
            </a:r>
          </a:p>
          <a:p>
            <a:pPr marL="0" indent="0">
              <a:buNone/>
            </a:pPr>
            <a:endParaRPr lang="en-US" sz="800" dirty="0">
              <a:latin typeface="Arial" panose="020B0604020202020204" pitchFamily="34" charset="0"/>
              <a:cs typeface="Arial" panose="020B0604020202020204" pitchFamily="34" charset="0"/>
            </a:endParaRPr>
          </a:p>
          <a:p>
            <a:r>
              <a:rPr lang="en-US" sz="3000" dirty="0">
                <a:latin typeface="Arial" panose="020B0604020202020204" pitchFamily="34" charset="0"/>
                <a:cs typeface="Arial" panose="020B0604020202020204" pitchFamily="34" charset="0"/>
              </a:rPr>
              <a:t>Respondent must be served summons/notice of hearing </a:t>
            </a:r>
          </a:p>
          <a:p>
            <a:endParaRPr lang="en-US" sz="800" dirty="0">
              <a:latin typeface="Arial" panose="020B0604020202020204" pitchFamily="34" charset="0"/>
              <a:cs typeface="Arial" panose="020B0604020202020204" pitchFamily="34" charset="0"/>
            </a:endParaRPr>
          </a:p>
          <a:p>
            <a:r>
              <a:rPr lang="en-US" sz="3000" dirty="0">
                <a:latin typeface="Arial" panose="020B0604020202020204" pitchFamily="34" charset="0"/>
                <a:cs typeface="Arial" panose="020B0604020202020204" pitchFamily="34" charset="0"/>
              </a:rPr>
              <a:t>Issued after respondent is served and after hearing is attended by both petitioner &amp; respondent or after notice by publication process </a:t>
            </a:r>
          </a:p>
          <a:p>
            <a:endParaRPr lang="en-US" sz="800" dirty="0">
              <a:latin typeface="Arial" panose="020B0604020202020204" pitchFamily="34" charset="0"/>
              <a:cs typeface="Arial" panose="020B0604020202020204" pitchFamily="34" charset="0"/>
            </a:endParaRPr>
          </a:p>
          <a:p>
            <a:r>
              <a:rPr lang="en-US" sz="3000" dirty="0">
                <a:latin typeface="Arial" panose="020B0604020202020204" pitchFamily="34" charset="0"/>
                <a:cs typeface="Arial" panose="020B0604020202020204" pitchFamily="34" charset="0"/>
              </a:rPr>
              <a:t>Entered for 1 or 2 years</a:t>
            </a:r>
          </a:p>
          <a:p>
            <a:endParaRPr lang="en-US" sz="900" dirty="0">
              <a:latin typeface="Arial" panose="020B0604020202020204" pitchFamily="34" charset="0"/>
              <a:cs typeface="Arial" panose="020B0604020202020204" pitchFamily="34" charset="0"/>
            </a:endParaRPr>
          </a:p>
          <a:p>
            <a:r>
              <a:rPr lang="en-US" sz="3000" dirty="0">
                <a:latin typeface="Arial" panose="020B0604020202020204" pitchFamily="34" charset="0"/>
                <a:cs typeface="Arial" panose="020B0604020202020204" pitchFamily="34" charset="0"/>
              </a:rPr>
              <a:t>Petitioner may motion to extend Plenary CNCO after their duration for good cause</a:t>
            </a: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pic>
        <p:nvPicPr>
          <p:cNvPr id="6" name="Picture 5" descr="Text, letter&#10;&#10;Description automatically generated">
            <a:extLst>
              <a:ext uri="{FF2B5EF4-FFF2-40B4-BE49-F238E27FC236}">
                <a16:creationId xmlns:a16="http://schemas.microsoft.com/office/drawing/2014/main" id="{C4736BF1-F33D-47C7-AAEC-B2505D8797BD}"/>
              </a:ext>
            </a:extLst>
          </p:cNvPr>
          <p:cNvPicPr>
            <a:picLocks noChangeAspect="1"/>
          </p:cNvPicPr>
          <p:nvPr/>
        </p:nvPicPr>
        <p:blipFill rotWithShape="1">
          <a:blip r:embed="rId3"/>
          <a:srcRect l="14872" t="21538" r="8718" b="44616"/>
          <a:stretch/>
        </p:blipFill>
        <p:spPr>
          <a:xfrm>
            <a:off x="580146" y="3611752"/>
            <a:ext cx="2273124" cy="1510331"/>
          </a:xfrm>
          <a:prstGeom prst="rect">
            <a:avLst/>
          </a:prstGeom>
        </p:spPr>
      </p:pic>
    </p:spTree>
    <p:extLst>
      <p:ext uri="{BB962C8B-B14F-4D97-AF65-F5344CB8AC3E}">
        <p14:creationId xmlns:p14="http://schemas.microsoft.com/office/powerpoint/2010/main" val="24702189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77067B5-24B9-45ED-A67C-A247AE44E67E}"/>
              </a:ext>
            </a:extLst>
          </p:cNvPr>
          <p:cNvSpPr txBox="1"/>
          <p:nvPr/>
        </p:nvSpPr>
        <p:spPr>
          <a:xfrm>
            <a:off x="8422373" y="551321"/>
            <a:ext cx="3179451" cy="4489860"/>
          </a:xfrm>
          <a:prstGeom prst="rect">
            <a:avLst/>
          </a:prstGeom>
          <a:solidFill>
            <a:srgbClr val="5DAAB0"/>
          </a:solidFill>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pPr algn="ctr"/>
            <a:r>
              <a:rPr lang="en-US" sz="4000" dirty="0">
                <a:solidFill>
                  <a:schemeClr val="bg1"/>
                </a:solidFill>
                <a:latin typeface="Arial" panose="020B0604020202020204" pitchFamily="34" charset="0"/>
                <a:cs typeface="Arial" panose="020B0604020202020204" pitchFamily="34" charset="0"/>
              </a:rPr>
              <a:t>Remedies &amp; Protections</a:t>
            </a: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p:txBody>
      </p:sp>
      <p:sp>
        <p:nvSpPr>
          <p:cNvPr id="6" name="Google Shape;157;p11">
            <a:extLst>
              <a:ext uri="{FF2B5EF4-FFF2-40B4-BE49-F238E27FC236}">
                <a16:creationId xmlns:a16="http://schemas.microsoft.com/office/drawing/2014/main" id="{4BC71086-5B1A-4B34-A380-8CDC1EE7967E}"/>
              </a:ext>
            </a:extLst>
          </p:cNvPr>
          <p:cNvSpPr txBox="1">
            <a:spLocks/>
          </p:cNvSpPr>
          <p:nvPr/>
        </p:nvSpPr>
        <p:spPr>
          <a:xfrm>
            <a:off x="103239" y="428211"/>
            <a:ext cx="8126361" cy="5374338"/>
          </a:xfrm>
          <a:prstGeom prst="rect">
            <a:avLst/>
          </a:prstGeom>
          <a:noFill/>
          <a:ln>
            <a:noFill/>
          </a:ln>
        </p:spPr>
        <p:txBody>
          <a:bodyPr spcFirstLastPara="1" vert="horz" wrap="square" lIns="91425" tIns="45700" rIns="91425" bIns="457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90600" indent="-457200">
              <a:lnSpc>
                <a:spcPct val="100000"/>
              </a:lnSpc>
              <a:spcBef>
                <a:spcPts val="400"/>
              </a:spcBef>
              <a:spcAft>
                <a:spcPts val="600"/>
              </a:spcAft>
              <a:buSzPts val="2400"/>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Stay away from Petitioner and/or specific locations</a:t>
            </a:r>
          </a:p>
          <a:p>
            <a:pPr marL="533400" indent="0">
              <a:lnSpc>
                <a:spcPct val="100000"/>
              </a:lnSpc>
              <a:spcBef>
                <a:spcPts val="400"/>
              </a:spcBef>
              <a:spcAft>
                <a:spcPts val="600"/>
              </a:spcAft>
              <a:buSzPts val="2400"/>
              <a:buNone/>
              <a:defRPr/>
            </a:pP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990600" indent="-457200">
              <a:lnSpc>
                <a:spcPct val="100000"/>
              </a:lnSpc>
              <a:spcBef>
                <a:spcPts val="0"/>
              </a:spcBef>
              <a:spcAft>
                <a:spcPts val="600"/>
              </a:spcAft>
              <a:buSzPts val="2400"/>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Prohibit contact (direct, indirect, through third parties)</a:t>
            </a:r>
          </a:p>
          <a:p>
            <a:pPr marL="533400" indent="0">
              <a:lnSpc>
                <a:spcPct val="100000"/>
              </a:lnSpc>
              <a:spcBef>
                <a:spcPts val="0"/>
              </a:spcBef>
              <a:spcAft>
                <a:spcPts val="600"/>
              </a:spcAft>
              <a:buSzPts val="2400"/>
              <a:buNone/>
              <a:defRPr/>
            </a:pP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990600" indent="-457200">
              <a:lnSpc>
                <a:spcPct val="100000"/>
              </a:lnSpc>
              <a:spcBef>
                <a:spcPts val="0"/>
              </a:spcBef>
              <a:spcAft>
                <a:spcPts val="600"/>
              </a:spcAft>
              <a:buSzPts val="2400"/>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Order Respondent to transfer schools if parties attend same school</a:t>
            </a:r>
          </a:p>
          <a:p>
            <a:pPr marL="533400" indent="0">
              <a:lnSpc>
                <a:spcPct val="100000"/>
              </a:lnSpc>
              <a:spcBef>
                <a:spcPts val="0"/>
              </a:spcBef>
              <a:spcAft>
                <a:spcPts val="600"/>
              </a:spcAft>
              <a:buSzPts val="2400"/>
              <a:buNone/>
              <a:defRPr/>
            </a:pP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990600" indent="-457200">
              <a:lnSpc>
                <a:spcPct val="100000"/>
              </a:lnSpc>
              <a:spcBef>
                <a:spcPts val="0"/>
              </a:spcBef>
              <a:spcAft>
                <a:spcPts val="600"/>
              </a:spcAft>
              <a:buSzPts val="2400"/>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Protection of property and pets</a:t>
            </a:r>
          </a:p>
          <a:p>
            <a:pPr marL="533400" indent="0">
              <a:lnSpc>
                <a:spcPct val="100000"/>
              </a:lnSpc>
              <a:spcBef>
                <a:spcPts val="0"/>
              </a:spcBef>
              <a:spcAft>
                <a:spcPts val="600"/>
              </a:spcAft>
              <a:buSzPts val="2400"/>
              <a:buNone/>
              <a:defRPr/>
            </a:pP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990600" indent="-457200">
              <a:lnSpc>
                <a:spcPct val="100000"/>
              </a:lnSpc>
              <a:spcBef>
                <a:spcPts val="0"/>
              </a:spcBef>
              <a:spcAft>
                <a:spcPts val="600"/>
              </a:spcAft>
              <a:buSzPts val="2400"/>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Other injunctive relief necessary to protect Petitioner</a:t>
            </a:r>
          </a:p>
        </p:txBody>
      </p:sp>
      <p:sp>
        <p:nvSpPr>
          <p:cNvPr id="7" name="TextBox 6">
            <a:extLst>
              <a:ext uri="{FF2B5EF4-FFF2-40B4-BE49-F238E27FC236}">
                <a16:creationId xmlns:a16="http://schemas.microsoft.com/office/drawing/2014/main" id="{F89BBE4C-F4C4-4C51-B1DB-4B129A4EC4AD}"/>
              </a:ext>
            </a:extLst>
          </p:cNvPr>
          <p:cNvSpPr txBox="1"/>
          <p:nvPr/>
        </p:nvSpPr>
        <p:spPr>
          <a:xfrm>
            <a:off x="501445" y="5965583"/>
            <a:ext cx="11415251" cy="58477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a:ln>
                  <a:noFill/>
                </a:ln>
                <a:solidFill>
                  <a:srgbClr val="0070C0"/>
                </a:solidFill>
                <a:effectLst/>
                <a:uLnTx/>
                <a:uFillTx/>
              </a:rPr>
              <a:t>Does NOT include economic, property or child related remedies</a:t>
            </a:r>
          </a:p>
        </p:txBody>
      </p:sp>
      <p:pic>
        <p:nvPicPr>
          <p:cNvPr id="5" name="Picture 4" descr="Logo, icon&#10;&#10;Description automatically generated">
            <a:extLst>
              <a:ext uri="{FF2B5EF4-FFF2-40B4-BE49-F238E27FC236}">
                <a16:creationId xmlns:a16="http://schemas.microsoft.com/office/drawing/2014/main" id="{D0EE4380-6FD9-FACE-B7E1-E89061834A98}"/>
              </a:ext>
            </a:extLst>
          </p:cNvPr>
          <p:cNvPicPr>
            <a:picLocks noChangeAspect="1"/>
          </p:cNvPicPr>
          <p:nvPr/>
        </p:nvPicPr>
        <p:blipFill>
          <a:blip r:embed="rId3"/>
          <a:stretch>
            <a:fillRect/>
          </a:stretch>
        </p:blipFill>
        <p:spPr>
          <a:xfrm>
            <a:off x="7983416" y="1491367"/>
            <a:ext cx="4119453" cy="4119453"/>
          </a:xfrm>
          <a:prstGeom prst="rect">
            <a:avLst/>
          </a:prstGeom>
        </p:spPr>
      </p:pic>
    </p:spTree>
    <p:extLst>
      <p:ext uri="{BB962C8B-B14F-4D97-AF65-F5344CB8AC3E}">
        <p14:creationId xmlns:p14="http://schemas.microsoft.com/office/powerpoint/2010/main" val="4188752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52DF22-4D43-4433-BD32-0F682A62104A}"/>
              </a:ext>
            </a:extLst>
          </p:cNvPr>
          <p:cNvSpPr txBox="1"/>
          <p:nvPr/>
        </p:nvSpPr>
        <p:spPr>
          <a:xfrm>
            <a:off x="1227001" y="2583450"/>
            <a:ext cx="10256158" cy="5109091"/>
          </a:xfrm>
          <a:prstGeom prst="rect">
            <a:avLst/>
          </a:prstGeom>
          <a:solidFill>
            <a:srgbClr val="418287"/>
          </a:solidFill>
        </p:spPr>
        <p:txBody>
          <a:bodyPr wrap="square" rtlCol="0">
            <a:spAutoFit/>
          </a:bodyPr>
          <a:lstStyle/>
          <a:p>
            <a:r>
              <a:rPr lang="en-US" sz="3200" dirty="0">
                <a:solidFill>
                  <a:srgbClr val="FFFFFF"/>
                </a:solidFill>
                <a:latin typeface="Arial" panose="020B0604020202020204"/>
              </a:rPr>
              <a:t>IL Domestic Violence laws general provisions: (750 ILCS 60; 725 ILCS 5)</a:t>
            </a:r>
          </a:p>
          <a:p>
            <a:pPr marL="800100" lvl="1" indent="-342900">
              <a:buFont typeface="Arial" panose="020B0604020202020204" pitchFamily="34" charset="0"/>
              <a:buChar char="•"/>
            </a:pPr>
            <a:r>
              <a:rPr lang="en-US" sz="3200" dirty="0">
                <a:solidFill>
                  <a:srgbClr val="FFFFFF"/>
                </a:solidFill>
                <a:latin typeface="Arial" panose="020B0604020202020204"/>
              </a:rPr>
              <a:t>Recognize DV as a serious crime</a:t>
            </a:r>
          </a:p>
          <a:p>
            <a:pPr marL="800100" lvl="1" indent="-342900">
              <a:buFont typeface="Arial" panose="020B0604020202020204" pitchFamily="34" charset="0"/>
              <a:buChar char="•"/>
            </a:pPr>
            <a:r>
              <a:rPr lang="en-US" sz="3200" dirty="0">
                <a:solidFill>
                  <a:srgbClr val="FFFFFF"/>
                </a:solidFill>
                <a:latin typeface="Arial" panose="020B0604020202020204"/>
              </a:rPr>
              <a:t>Supports safety efforts of DV victims to avoid further abuse by entering &amp; enforcing court orders</a:t>
            </a:r>
          </a:p>
          <a:p>
            <a:pPr marL="800100" lvl="1" indent="-342900">
              <a:buFont typeface="Arial" panose="020B0604020202020204" pitchFamily="34" charset="0"/>
              <a:buChar char="•"/>
            </a:pPr>
            <a:r>
              <a:rPr lang="en-US" sz="3200" dirty="0">
                <a:solidFill>
                  <a:srgbClr val="FFFFFF"/>
                </a:solidFill>
                <a:latin typeface="Arial" panose="020B0604020202020204"/>
              </a:rPr>
              <a:t>Clarify responsibility and support of Law Enforcement</a:t>
            </a:r>
          </a:p>
          <a:p>
            <a:pPr marL="800100" lvl="1" indent="-342900">
              <a:buFont typeface="Arial" panose="020B0604020202020204" pitchFamily="34" charset="0"/>
              <a:buChar char="•"/>
            </a:pPr>
            <a:r>
              <a:rPr lang="en-US" sz="3200" dirty="0">
                <a:solidFill>
                  <a:srgbClr val="FFFFFF"/>
                </a:solidFill>
                <a:latin typeface="Arial" panose="020B0604020202020204"/>
              </a:rPr>
              <a:t>Expand Civil and Criminal remedies for victims of DV</a:t>
            </a:r>
          </a:p>
          <a:p>
            <a:pPr lvl="1">
              <a:buFont typeface="Courier New" panose="02070309020205020404" pitchFamily="49" charset="0"/>
              <a:buChar char="o"/>
            </a:pPr>
            <a:endParaRPr lang="en-US" sz="2000" dirty="0">
              <a:solidFill>
                <a:srgbClr val="FFFFFF"/>
              </a:solidFill>
              <a:latin typeface="Arial" panose="020B0604020202020204"/>
            </a:endParaRPr>
          </a:p>
          <a:p>
            <a:endParaRPr lang="en-US" dirty="0">
              <a:solidFill>
                <a:srgbClr val="3F3F3F"/>
              </a:solidFill>
              <a:latin typeface="Arial" panose="020B0604020202020204"/>
            </a:endParaRPr>
          </a:p>
        </p:txBody>
      </p:sp>
      <p:sp>
        <p:nvSpPr>
          <p:cNvPr id="3" name="Text Placeholder 2">
            <a:extLst>
              <a:ext uri="{FF2B5EF4-FFF2-40B4-BE49-F238E27FC236}">
                <a16:creationId xmlns:a16="http://schemas.microsoft.com/office/drawing/2014/main" id="{2B13A4A4-8F33-4D76-88CB-7F27B9C7EA33}"/>
              </a:ext>
            </a:extLst>
          </p:cNvPr>
          <p:cNvSpPr txBox="1">
            <a:spLocks/>
          </p:cNvSpPr>
          <p:nvPr/>
        </p:nvSpPr>
        <p:spPr>
          <a:xfrm>
            <a:off x="490654" y="556518"/>
            <a:ext cx="5864426" cy="1817972"/>
          </a:xfrm>
          <a:prstGeom prst="rect">
            <a:avLst/>
          </a:prstGeom>
          <a:solidFill>
            <a:srgbClr val="002060"/>
          </a:solidFill>
        </p:spPr>
        <p:txBody>
          <a:bodyPr vert="horz" lIns="274320" tIns="182880" rIns="182880" bIns="182880" rtlCol="0" anchor="ctr">
            <a:noAutofit/>
          </a:bodyPr>
          <a:lstStyle>
            <a:lvl1pPr marL="0" indent="0" algn="l" defTabSz="914400" rtl="0" eaLnBrk="1" latinLnBrk="0" hangingPunct="1">
              <a:lnSpc>
                <a:spcPct val="90000"/>
              </a:lnSpc>
              <a:spcBef>
                <a:spcPct val="0"/>
              </a:spcBef>
              <a:buFont typeface="Arial" panose="020B0604020202020204" pitchFamily="34" charset="0"/>
              <a:buNone/>
              <a:defRPr lang="en-US" sz="4000" b="1" i="0" kern="1200" spc="-150" dirty="0">
                <a:solidFill>
                  <a:schemeClr val="bg1"/>
                </a:solidFill>
                <a:latin typeface="+mj-lt"/>
                <a:ea typeface="+mj-ea"/>
                <a:cs typeface="Gill Sans" panose="020B05020201040202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dirty="0">
                <a:solidFill>
                  <a:srgbClr val="FFFFFF"/>
                </a:solidFill>
                <a:latin typeface="Arial" panose="020B0604020202020204"/>
              </a:rPr>
              <a:t>IDVA</a:t>
            </a:r>
            <a:br>
              <a:rPr dirty="0">
                <a:solidFill>
                  <a:srgbClr val="FFFFFF"/>
                </a:solidFill>
                <a:highlight>
                  <a:srgbClr val="008080"/>
                </a:highlight>
                <a:latin typeface="Arial" panose="020B0604020202020204"/>
              </a:rPr>
            </a:br>
            <a:r>
              <a:rPr dirty="0">
                <a:solidFill>
                  <a:srgbClr val="FFFFFF"/>
                </a:solidFill>
                <a:latin typeface="Arial" panose="020B0604020202020204"/>
              </a:rPr>
              <a:t>Illinois Domestic Violence Act of 1986</a:t>
            </a:r>
          </a:p>
        </p:txBody>
      </p:sp>
      <p:pic>
        <p:nvPicPr>
          <p:cNvPr id="5" name="Picture 4" descr="A picture containing text, clipart&#10;&#10;Description automatically generated">
            <a:extLst>
              <a:ext uri="{FF2B5EF4-FFF2-40B4-BE49-F238E27FC236}">
                <a16:creationId xmlns:a16="http://schemas.microsoft.com/office/drawing/2014/main" id="{6F9EFC17-0073-C094-AD3F-0A28CADB4D61}"/>
              </a:ext>
            </a:extLst>
          </p:cNvPr>
          <p:cNvPicPr>
            <a:picLocks noChangeAspect="1"/>
          </p:cNvPicPr>
          <p:nvPr/>
        </p:nvPicPr>
        <p:blipFill>
          <a:blip r:embed="rId3"/>
          <a:stretch>
            <a:fillRect/>
          </a:stretch>
        </p:blipFill>
        <p:spPr>
          <a:xfrm>
            <a:off x="6519334" y="577908"/>
            <a:ext cx="1524000" cy="1524000"/>
          </a:xfrm>
          <a:prstGeom prst="rect">
            <a:avLst/>
          </a:prstGeom>
        </p:spPr>
      </p:pic>
    </p:spTree>
    <p:extLst>
      <p:ext uri="{BB962C8B-B14F-4D97-AF65-F5344CB8AC3E}">
        <p14:creationId xmlns:p14="http://schemas.microsoft.com/office/powerpoint/2010/main" val="41683733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77067B5-24B9-45ED-A67C-A247AE44E67E}"/>
              </a:ext>
            </a:extLst>
          </p:cNvPr>
          <p:cNvSpPr txBox="1"/>
          <p:nvPr/>
        </p:nvSpPr>
        <p:spPr>
          <a:xfrm>
            <a:off x="233531" y="430250"/>
            <a:ext cx="3346457" cy="4981505"/>
          </a:xfrm>
          <a:prstGeom prst="rect">
            <a:avLst/>
          </a:prstGeom>
          <a:solidFill>
            <a:srgbClr val="5DAAB0"/>
          </a:solidFill>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endParaRPr lang="en-US" sz="4000" dirty="0">
              <a:solidFill>
                <a:schemeClr val="bg1"/>
              </a:solidFill>
              <a:latin typeface="Arial" panose="020B0604020202020204" pitchFamily="34" charset="0"/>
              <a:cs typeface="Arial" panose="020B0604020202020204" pitchFamily="34" charset="0"/>
            </a:endParaRPr>
          </a:p>
          <a:p>
            <a:pPr algn="ctr"/>
            <a:r>
              <a:rPr lang="en-US" sz="4000" dirty="0">
                <a:solidFill>
                  <a:schemeClr val="bg1"/>
                </a:solidFill>
                <a:latin typeface="Arial" panose="020B0604020202020204" pitchFamily="34" charset="0"/>
                <a:cs typeface="Arial" panose="020B0604020202020204" pitchFamily="34" charset="0"/>
              </a:rPr>
              <a:t>Violations &amp; Enforcement</a:t>
            </a: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FE568773-1F18-41C7-8294-5FEFF1B0F5AE}"/>
              </a:ext>
            </a:extLst>
          </p:cNvPr>
          <p:cNvSpPr txBox="1">
            <a:spLocks/>
          </p:cNvSpPr>
          <p:nvPr/>
        </p:nvSpPr>
        <p:spPr>
          <a:xfrm>
            <a:off x="3897443" y="755780"/>
            <a:ext cx="8061026" cy="58367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600"/>
              </a:spcAft>
              <a:buClrTx/>
              <a:buSzPts val="2400"/>
              <a:buFont typeface="Arial" panose="020B0604020202020204" pitchFamily="34" charset="0"/>
              <a:buNone/>
              <a:tabLst/>
              <a:defRPr/>
            </a:pPr>
            <a:r>
              <a:rPr kumimoji="0" lang="en-US" sz="4200" b="1" i="0" u="none" strike="noStrike" kern="1200" cap="none" spc="0" normalizeH="0" baseline="0" noProof="0" dirty="0">
                <a:ln>
                  <a:noFill/>
                </a:ln>
                <a:solidFill>
                  <a:srgbClr val="407F84"/>
                </a:solidFill>
                <a:effectLst/>
                <a:uLnTx/>
                <a:uFillTx/>
                <a:latin typeface="Arial" panose="020B0604020202020204" pitchFamily="34" charset="0"/>
                <a:cs typeface="Arial" panose="020B0604020202020204" pitchFamily="34" charset="0"/>
              </a:rPr>
              <a:t>A person commits violation of a civil no contact order if:</a:t>
            </a:r>
          </a:p>
          <a:p>
            <a:pPr marL="0" marR="0" lvl="0" indent="0" algn="l" defTabSz="914400" rtl="0" eaLnBrk="1" fontAlgn="auto" latinLnBrk="0" hangingPunct="1">
              <a:lnSpc>
                <a:spcPct val="120000"/>
              </a:lnSpc>
              <a:spcBef>
                <a:spcPts val="0"/>
              </a:spcBef>
              <a:spcAft>
                <a:spcPts val="600"/>
              </a:spcAft>
              <a:buClrTx/>
              <a:buSzPts val="2400"/>
              <a:buFont typeface="Arial" panose="020B0604020202020204" pitchFamily="34" charset="0"/>
              <a:buNone/>
              <a:tabLst/>
              <a:defRPr/>
            </a:pPr>
            <a:endParaRPr kumimoji="0" lang="en-US" sz="900" b="1" i="0" u="none" strike="noStrike" kern="1200" cap="none" spc="0" normalizeH="0" baseline="0" noProof="0" dirty="0">
              <a:ln>
                <a:noFill/>
              </a:ln>
              <a:solidFill>
                <a:srgbClr val="407F84"/>
              </a:solidFill>
              <a:effectLst/>
              <a:uLnTx/>
              <a:uFillTx/>
              <a:latin typeface="Arial" panose="020B0604020202020204" pitchFamily="34" charset="0"/>
              <a:cs typeface="Arial" panose="020B0604020202020204" pitchFamily="34" charset="0"/>
            </a:endParaRPr>
          </a:p>
          <a:p>
            <a:pPr marL="768350" marR="0" lvl="1" indent="-342900" algn="l" defTabSz="914400" rtl="0" eaLnBrk="1" fontAlgn="auto" latinLnBrk="0" hangingPunct="1">
              <a:lnSpc>
                <a:spcPct val="120000"/>
              </a:lnSpc>
              <a:spcBef>
                <a:spcPts val="0"/>
              </a:spcBef>
              <a:spcAft>
                <a:spcPts val="600"/>
              </a:spcAft>
              <a:buClrTx/>
              <a:buSzPts val="2300"/>
              <a:buFont typeface="Wingdings" panose="05000000000000000000" pitchFamily="2" charset="2"/>
              <a:buChar char="§"/>
              <a:tabLst/>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he or she knowingly commits an act which was prohibited by a court </a:t>
            </a:r>
          </a:p>
          <a:p>
            <a:pPr marL="1339850" lvl="2" indent="-457200">
              <a:lnSpc>
                <a:spcPct val="120000"/>
              </a:lnSpc>
              <a:spcBef>
                <a:spcPts val="0"/>
              </a:spcBef>
              <a:spcAft>
                <a:spcPts val="600"/>
              </a:spcAft>
              <a:buSzPts val="2300"/>
              <a:buFont typeface="Wingdings" panose="05000000000000000000" pitchFamily="2" charset="2"/>
              <a:buChar char="Ø"/>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or fails to commit an act which was ordered in violation of a valid civil no contact order</a:t>
            </a:r>
          </a:p>
          <a:p>
            <a:pPr marL="425450" marR="0" lvl="1" indent="0" algn="l" defTabSz="914400" rtl="0" eaLnBrk="1" fontAlgn="auto" latinLnBrk="0" hangingPunct="1">
              <a:lnSpc>
                <a:spcPct val="120000"/>
              </a:lnSpc>
              <a:spcBef>
                <a:spcPts val="0"/>
              </a:spcBef>
              <a:spcAft>
                <a:spcPts val="600"/>
              </a:spcAft>
              <a:buClrTx/>
              <a:buSzPts val="2300"/>
              <a:buNone/>
              <a:tabLst/>
              <a:defRPr/>
            </a:pPr>
            <a:endParaRPr kumimoji="0" lang="en-US" sz="23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pic>
        <p:nvPicPr>
          <p:cNvPr id="5" name="Picture 4" descr="Icon&#10;&#10;Description automatically generated with medium confidence">
            <a:extLst>
              <a:ext uri="{FF2B5EF4-FFF2-40B4-BE49-F238E27FC236}">
                <a16:creationId xmlns:a16="http://schemas.microsoft.com/office/drawing/2014/main" id="{4781AAD0-9FBB-6F4B-FEA9-1A8BC9C5BE07}"/>
              </a:ext>
            </a:extLst>
          </p:cNvPr>
          <p:cNvPicPr>
            <a:picLocks noChangeAspect="1"/>
          </p:cNvPicPr>
          <p:nvPr/>
        </p:nvPicPr>
        <p:blipFill>
          <a:blip r:embed="rId2"/>
          <a:stretch>
            <a:fillRect/>
          </a:stretch>
        </p:blipFill>
        <p:spPr>
          <a:xfrm>
            <a:off x="74803" y="2116543"/>
            <a:ext cx="3663911" cy="3663911"/>
          </a:xfrm>
          <a:prstGeom prst="rect">
            <a:avLst/>
          </a:prstGeom>
        </p:spPr>
      </p:pic>
    </p:spTree>
    <p:extLst>
      <p:ext uri="{BB962C8B-B14F-4D97-AF65-F5344CB8AC3E}">
        <p14:creationId xmlns:p14="http://schemas.microsoft.com/office/powerpoint/2010/main" val="12963003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77067B5-24B9-45ED-A67C-A247AE44E67E}"/>
              </a:ext>
            </a:extLst>
          </p:cNvPr>
          <p:cNvSpPr txBox="1"/>
          <p:nvPr/>
        </p:nvSpPr>
        <p:spPr>
          <a:xfrm>
            <a:off x="471621" y="562985"/>
            <a:ext cx="3346457" cy="4981505"/>
          </a:xfrm>
          <a:prstGeom prst="rect">
            <a:avLst/>
          </a:prstGeom>
          <a:solidFill>
            <a:srgbClr val="5DAAB0"/>
          </a:solidFill>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endParaRPr lang="en-US" sz="4000" dirty="0">
              <a:solidFill>
                <a:schemeClr val="bg1"/>
              </a:solidFill>
              <a:latin typeface="Arial" panose="020B0604020202020204" pitchFamily="34" charset="0"/>
              <a:cs typeface="Arial" panose="020B0604020202020204" pitchFamily="34" charset="0"/>
            </a:endParaRPr>
          </a:p>
          <a:p>
            <a:pPr algn="ctr"/>
            <a:r>
              <a:rPr lang="en-US" sz="4000" dirty="0">
                <a:solidFill>
                  <a:schemeClr val="bg1"/>
                </a:solidFill>
                <a:latin typeface="Arial" panose="020B0604020202020204" pitchFamily="34" charset="0"/>
                <a:cs typeface="Arial" panose="020B0604020202020204" pitchFamily="34" charset="0"/>
              </a:rPr>
              <a:t>Violations &amp; Enforcement</a:t>
            </a: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FE568773-1F18-41C7-8294-5FEFF1B0F5AE}"/>
              </a:ext>
            </a:extLst>
          </p:cNvPr>
          <p:cNvSpPr txBox="1">
            <a:spLocks/>
          </p:cNvSpPr>
          <p:nvPr/>
        </p:nvSpPr>
        <p:spPr>
          <a:xfrm>
            <a:off x="3897443" y="755780"/>
            <a:ext cx="8061026" cy="58367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600"/>
              </a:spcAft>
              <a:buClrTx/>
              <a:buSzPts val="2400"/>
              <a:buFont typeface="Arial" panose="020B0604020202020204" pitchFamily="34" charset="0"/>
              <a:buNone/>
              <a:tabLst/>
              <a:defRPr/>
            </a:pPr>
            <a:endParaRPr kumimoji="0" lang="en-US" sz="900" b="1" i="0" u="none" strike="noStrike" kern="1200" cap="none" spc="0" normalizeH="0" baseline="0" noProof="0" dirty="0">
              <a:ln>
                <a:noFill/>
              </a:ln>
              <a:solidFill>
                <a:srgbClr val="407F84"/>
              </a:solidFill>
              <a:effectLst/>
              <a:uLnTx/>
              <a:uFillTx/>
              <a:latin typeface="Arial" panose="020B0604020202020204" pitchFamily="34" charset="0"/>
              <a:cs typeface="Arial" panose="020B0604020202020204" pitchFamily="34" charset="0"/>
            </a:endParaRPr>
          </a:p>
          <a:p>
            <a:pPr marL="425450" marR="0" lvl="1" indent="0" algn="l" defTabSz="914400" rtl="0" eaLnBrk="1" fontAlgn="auto" latinLnBrk="0" hangingPunct="1">
              <a:lnSpc>
                <a:spcPct val="120000"/>
              </a:lnSpc>
              <a:spcBef>
                <a:spcPts val="0"/>
              </a:spcBef>
              <a:spcAft>
                <a:spcPts val="600"/>
              </a:spcAft>
              <a:buClrTx/>
              <a:buSzPts val="2300"/>
              <a:buNone/>
              <a:tabLst/>
              <a:defRPr/>
            </a:pPr>
            <a:r>
              <a:rPr lang="en-US" sz="4000" dirty="0">
                <a:solidFill>
                  <a:srgbClr val="002060"/>
                </a:solidFill>
                <a:latin typeface="Arial" panose="020B0604020202020204" pitchFamily="34" charset="0"/>
                <a:cs typeface="Arial" panose="020B0604020202020204" pitchFamily="34" charset="0"/>
              </a:rPr>
              <a:t>T</a:t>
            </a:r>
            <a:r>
              <a:rPr kumimoji="0" lang="en-US" sz="40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he violation occurs: </a:t>
            </a:r>
          </a:p>
          <a:p>
            <a:pPr marL="882650" lvl="1" indent="-457200">
              <a:lnSpc>
                <a:spcPct val="120000"/>
              </a:lnSpc>
              <a:spcBef>
                <a:spcPts val="0"/>
              </a:spcBef>
              <a:spcAft>
                <a:spcPts val="600"/>
              </a:spcAft>
              <a:buSzPts val="2300"/>
              <a:defRPr/>
            </a:pPr>
            <a:r>
              <a:rPr kumimoji="0" lang="en-US" sz="2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after the offender has been served notice of the contents of the order </a:t>
            </a:r>
          </a:p>
          <a:p>
            <a:pPr marL="882650" lvl="1" indent="-457200">
              <a:lnSpc>
                <a:spcPct val="120000"/>
              </a:lnSpc>
              <a:spcBef>
                <a:spcPts val="0"/>
              </a:spcBef>
              <a:spcAft>
                <a:spcPts val="600"/>
              </a:spcAft>
              <a:buSzPts val="2300"/>
              <a:defRPr/>
            </a:pPr>
            <a:r>
              <a:rPr kumimoji="0" lang="en-US" sz="2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or otherwise has acquired actual knowledge of the contents of the order.</a:t>
            </a:r>
          </a:p>
          <a:p>
            <a:pPr marL="425450" marR="0" lvl="1" indent="0" algn="l" defTabSz="914400" rtl="0" eaLnBrk="1" fontAlgn="auto" latinLnBrk="0" hangingPunct="1">
              <a:lnSpc>
                <a:spcPct val="120000"/>
              </a:lnSpc>
              <a:spcBef>
                <a:spcPts val="0"/>
              </a:spcBef>
              <a:spcAft>
                <a:spcPts val="600"/>
              </a:spcAft>
              <a:buClrTx/>
              <a:buSzPts val="2300"/>
              <a:buNone/>
              <a:tabLst/>
              <a:defRPr/>
            </a:pPr>
            <a:endParaRPr kumimoji="0" lang="en-US" sz="23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pic>
        <p:nvPicPr>
          <p:cNvPr id="5" name="Picture 4" descr="Icon&#10;&#10;Description automatically generated with medium confidence">
            <a:extLst>
              <a:ext uri="{FF2B5EF4-FFF2-40B4-BE49-F238E27FC236}">
                <a16:creationId xmlns:a16="http://schemas.microsoft.com/office/drawing/2014/main" id="{4781AAD0-9FBB-6F4B-FEA9-1A8BC9C5BE07}"/>
              </a:ext>
            </a:extLst>
          </p:cNvPr>
          <p:cNvPicPr>
            <a:picLocks noChangeAspect="1"/>
          </p:cNvPicPr>
          <p:nvPr/>
        </p:nvPicPr>
        <p:blipFill>
          <a:blip r:embed="rId2"/>
          <a:stretch>
            <a:fillRect/>
          </a:stretch>
        </p:blipFill>
        <p:spPr>
          <a:xfrm>
            <a:off x="312893" y="2116543"/>
            <a:ext cx="3663911" cy="3663911"/>
          </a:xfrm>
          <a:prstGeom prst="rect">
            <a:avLst/>
          </a:prstGeom>
        </p:spPr>
      </p:pic>
    </p:spTree>
    <p:extLst>
      <p:ext uri="{BB962C8B-B14F-4D97-AF65-F5344CB8AC3E}">
        <p14:creationId xmlns:p14="http://schemas.microsoft.com/office/powerpoint/2010/main" val="23678728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77067B5-24B9-45ED-A67C-A247AE44E67E}"/>
              </a:ext>
            </a:extLst>
          </p:cNvPr>
          <p:cNvSpPr txBox="1"/>
          <p:nvPr/>
        </p:nvSpPr>
        <p:spPr>
          <a:xfrm>
            <a:off x="233531" y="430250"/>
            <a:ext cx="3346457" cy="4981505"/>
          </a:xfrm>
          <a:prstGeom prst="rect">
            <a:avLst/>
          </a:prstGeom>
          <a:solidFill>
            <a:srgbClr val="5DAAB0"/>
          </a:solidFill>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endParaRPr lang="en-US" sz="4000" dirty="0">
              <a:solidFill>
                <a:schemeClr val="bg1"/>
              </a:solidFill>
              <a:latin typeface="Arial" panose="020B0604020202020204" pitchFamily="34" charset="0"/>
              <a:cs typeface="Arial" panose="020B0604020202020204" pitchFamily="34" charset="0"/>
            </a:endParaRPr>
          </a:p>
          <a:p>
            <a:pPr algn="ctr"/>
            <a:r>
              <a:rPr lang="en-US" sz="4000" dirty="0">
                <a:solidFill>
                  <a:schemeClr val="bg1"/>
                </a:solidFill>
                <a:latin typeface="Arial" panose="020B0604020202020204" pitchFamily="34" charset="0"/>
                <a:cs typeface="Arial" panose="020B0604020202020204" pitchFamily="34" charset="0"/>
              </a:rPr>
              <a:t>Violations &amp; Enforcement</a:t>
            </a: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a:p>
            <a:pPr algn="ctr"/>
            <a:endParaRPr lang="en-US" sz="4000" dirty="0">
              <a:solidFill>
                <a:schemeClr val="bg1"/>
              </a:solidFill>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FE568773-1F18-41C7-8294-5FEFF1B0F5AE}"/>
              </a:ext>
            </a:extLst>
          </p:cNvPr>
          <p:cNvSpPr txBox="1">
            <a:spLocks/>
          </p:cNvSpPr>
          <p:nvPr/>
        </p:nvSpPr>
        <p:spPr>
          <a:xfrm>
            <a:off x="3897443" y="755780"/>
            <a:ext cx="8061026" cy="58367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25450" marR="0" lvl="1" indent="0" algn="l" defTabSz="914400" rtl="0" eaLnBrk="1" fontAlgn="auto" latinLnBrk="0" hangingPunct="1">
              <a:lnSpc>
                <a:spcPct val="120000"/>
              </a:lnSpc>
              <a:spcBef>
                <a:spcPts val="0"/>
              </a:spcBef>
              <a:spcAft>
                <a:spcPts val="600"/>
              </a:spcAft>
              <a:buClrTx/>
              <a:buSzPts val="2300"/>
              <a:buNone/>
              <a:tabLst/>
              <a:defRPr/>
            </a:pPr>
            <a:endParaRPr kumimoji="0" lang="en-US" sz="23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0" indent="0">
              <a:lnSpc>
                <a:spcPct val="120000"/>
              </a:lnSpc>
              <a:spcBef>
                <a:spcPts val="0"/>
              </a:spcBef>
              <a:spcAft>
                <a:spcPts val="600"/>
              </a:spcAft>
              <a:buClr>
                <a:sysClr val="windowText" lastClr="000000"/>
              </a:buClr>
              <a:buSzPts val="2400"/>
              <a:buNone/>
              <a:defRPr/>
            </a:pPr>
            <a:r>
              <a:rPr kumimoji="0" lang="en-US" sz="4000" b="1" i="0" u="none" strike="noStrike" kern="1200" cap="none" spc="0" normalizeH="0" baseline="0" noProof="0" dirty="0">
                <a:ln>
                  <a:noFill/>
                </a:ln>
                <a:solidFill>
                  <a:srgbClr val="407F84"/>
                </a:solidFill>
                <a:effectLst/>
                <a:uLnTx/>
                <a:uFillTx/>
                <a:latin typeface="Arial" panose="020B0604020202020204" pitchFamily="34" charset="0"/>
                <a:cs typeface="Arial" panose="020B0604020202020204" pitchFamily="34" charset="0"/>
              </a:rPr>
              <a:t>Violations</a:t>
            </a:r>
          </a:p>
          <a:p>
            <a:pPr marL="0" indent="0">
              <a:lnSpc>
                <a:spcPct val="120000"/>
              </a:lnSpc>
              <a:spcBef>
                <a:spcPts val="0"/>
              </a:spcBef>
              <a:spcAft>
                <a:spcPts val="600"/>
              </a:spcAft>
              <a:buClr>
                <a:sysClr val="windowText" lastClr="000000"/>
              </a:buClr>
              <a:buSzPts val="2400"/>
              <a:buNone/>
              <a:defRPr/>
            </a:pPr>
            <a:endParaRPr kumimoji="0" lang="en-US" sz="1200" b="1" i="0" u="none" strike="noStrike" kern="1200" cap="none" spc="0" normalizeH="0" baseline="0" noProof="0" dirty="0">
              <a:ln>
                <a:noFill/>
              </a:ln>
              <a:solidFill>
                <a:srgbClr val="407F84"/>
              </a:solidFill>
              <a:effectLst/>
              <a:uLnTx/>
              <a:uFillTx/>
              <a:latin typeface="Arial" panose="020B0604020202020204" pitchFamily="34" charset="0"/>
              <a:cs typeface="Arial" panose="020B0604020202020204" pitchFamily="34" charset="0"/>
            </a:endParaRPr>
          </a:p>
          <a:p>
            <a:pPr lvl="1">
              <a:lnSpc>
                <a:spcPct val="120000"/>
              </a:lnSpc>
              <a:spcBef>
                <a:spcPts val="0"/>
              </a:spcBef>
              <a:spcAft>
                <a:spcPts val="600"/>
              </a:spcAft>
              <a:buClr>
                <a:sysClr val="windowText" lastClr="000000"/>
              </a:buClr>
              <a:buSzPts val="2400"/>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First Violation is a Class A Misdemeanor</a:t>
            </a:r>
          </a:p>
          <a:p>
            <a:pPr marL="457200" lvl="1" indent="0">
              <a:lnSpc>
                <a:spcPct val="120000"/>
              </a:lnSpc>
              <a:spcBef>
                <a:spcPts val="0"/>
              </a:spcBef>
              <a:spcAft>
                <a:spcPts val="600"/>
              </a:spcAft>
              <a:buClr>
                <a:sysClr val="windowText" lastClr="000000"/>
              </a:buClr>
              <a:buSzPts val="2400"/>
              <a:buNone/>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lvl="1">
              <a:lnSpc>
                <a:spcPct val="120000"/>
              </a:lnSpc>
              <a:spcBef>
                <a:spcPts val="0"/>
              </a:spcBef>
              <a:spcAft>
                <a:spcPts val="600"/>
              </a:spcAft>
              <a:buClr>
                <a:sysClr val="windowText" lastClr="000000"/>
              </a:buClr>
              <a:buSzPts val="2400"/>
              <a:defRPr/>
            </a:pPr>
            <a:r>
              <a:rPr lang="en-US" sz="3200" dirty="0">
                <a:solidFill>
                  <a:sysClr val="windowText" lastClr="000000"/>
                </a:solidFill>
                <a:latin typeface="Arial" panose="020B0604020202020204" pitchFamily="34" charset="0"/>
                <a:cs typeface="Arial" panose="020B0604020202020204" pitchFamily="34" charset="0"/>
              </a:rPr>
              <a:t>S</a:t>
            </a:r>
            <a:r>
              <a:rPr kumimoji="0" lang="en-US" sz="3200" b="0" i="0" u="none" strike="noStrike" kern="1200" cap="none" spc="0" normalizeH="0" baseline="0" noProof="0" dirty="0" err="1">
                <a:ln>
                  <a:noFill/>
                </a:ln>
                <a:solidFill>
                  <a:sysClr val="windowText" lastClr="000000"/>
                </a:solidFill>
                <a:effectLst/>
                <a:uLnTx/>
                <a:uFillTx/>
                <a:latin typeface="Arial" panose="020B0604020202020204" pitchFamily="34" charset="0"/>
                <a:cs typeface="Arial" panose="020B0604020202020204" pitchFamily="34" charset="0"/>
              </a:rPr>
              <a:t>ubsequent</a:t>
            </a: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 violation is a Class 4 Felony</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pic>
        <p:nvPicPr>
          <p:cNvPr id="5" name="Picture 4" descr="Icon&#10;&#10;Description automatically generated with medium confidence">
            <a:extLst>
              <a:ext uri="{FF2B5EF4-FFF2-40B4-BE49-F238E27FC236}">
                <a16:creationId xmlns:a16="http://schemas.microsoft.com/office/drawing/2014/main" id="{4781AAD0-9FBB-6F4B-FEA9-1A8BC9C5BE07}"/>
              </a:ext>
            </a:extLst>
          </p:cNvPr>
          <p:cNvPicPr>
            <a:picLocks noChangeAspect="1"/>
          </p:cNvPicPr>
          <p:nvPr/>
        </p:nvPicPr>
        <p:blipFill>
          <a:blip r:embed="rId2"/>
          <a:stretch>
            <a:fillRect/>
          </a:stretch>
        </p:blipFill>
        <p:spPr>
          <a:xfrm>
            <a:off x="74803" y="2116543"/>
            <a:ext cx="3663911" cy="3663911"/>
          </a:xfrm>
          <a:prstGeom prst="rect">
            <a:avLst/>
          </a:prstGeom>
        </p:spPr>
      </p:pic>
    </p:spTree>
    <p:extLst>
      <p:ext uri="{BB962C8B-B14F-4D97-AF65-F5344CB8AC3E}">
        <p14:creationId xmlns:p14="http://schemas.microsoft.com/office/powerpoint/2010/main" val="2785965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3D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9D1BF-A77A-46EB-81BC-41CF74ED9304}"/>
              </a:ext>
            </a:extLst>
          </p:cNvPr>
          <p:cNvSpPr>
            <a:spLocks noGrp="1"/>
          </p:cNvSpPr>
          <p:nvPr>
            <p:ph type="ctrTitle"/>
          </p:nvPr>
        </p:nvSpPr>
        <p:spPr/>
        <p:txBody>
          <a:bodyPr/>
          <a:lstStyle/>
          <a:p>
            <a:endParaRPr lang="en-US"/>
          </a:p>
        </p:txBody>
      </p:sp>
      <p:sp>
        <p:nvSpPr>
          <p:cNvPr id="4" name="TextBox 3">
            <a:extLst>
              <a:ext uri="{FF2B5EF4-FFF2-40B4-BE49-F238E27FC236}">
                <a16:creationId xmlns:a16="http://schemas.microsoft.com/office/drawing/2014/main" id="{BF06235E-7828-4EE6-95B8-EA6ED437D711}"/>
              </a:ext>
            </a:extLst>
          </p:cNvPr>
          <p:cNvSpPr txBox="1"/>
          <p:nvPr/>
        </p:nvSpPr>
        <p:spPr>
          <a:xfrm>
            <a:off x="1344118" y="930966"/>
            <a:ext cx="9503764" cy="3146548"/>
          </a:xfrm>
          <a:prstGeom prst="rect">
            <a:avLst/>
          </a:prstGeom>
          <a:solidFill>
            <a:schemeClr val="accent4">
              <a:lumMod val="60000"/>
              <a:lumOff val="40000"/>
            </a:schemeClr>
          </a:solidFill>
          <a:scene3d>
            <a:camera prst="orthographicFront"/>
            <a:lightRig rig="threePt" dir="t"/>
          </a:scene3d>
          <a:sp3d>
            <a:bevelT w="254000" prst="artDeco"/>
          </a:sp3d>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pPr algn="ctr"/>
            <a:r>
              <a:rPr lang="en-US" sz="5400" b="1" dirty="0">
                <a:latin typeface="Arial" panose="020B0604020202020204" pitchFamily="34" charset="0"/>
                <a:cs typeface="Arial" panose="020B0604020202020204" pitchFamily="34" charset="0"/>
              </a:rPr>
              <a:t>Stalking No Contact Orders </a:t>
            </a:r>
          </a:p>
          <a:p>
            <a:pPr algn="ctr"/>
            <a:r>
              <a:rPr lang="en-US" sz="3200" b="1" dirty="0">
                <a:latin typeface="Arial" panose="020B0604020202020204" pitchFamily="34" charset="0"/>
                <a:cs typeface="Arial" panose="020B0604020202020204" pitchFamily="34" charset="0"/>
              </a:rPr>
              <a:t>(740 ILCS 21)</a:t>
            </a:r>
          </a:p>
          <a:p>
            <a:pPr algn="ctr"/>
            <a:r>
              <a:rPr lang="en-US" sz="4000" b="1" dirty="0">
                <a:latin typeface="Arial" panose="020B0604020202020204" pitchFamily="34" charset="0"/>
                <a:cs typeface="Arial" panose="020B0604020202020204" pitchFamily="34" charset="0"/>
              </a:rPr>
              <a:t>SNCO</a:t>
            </a:r>
          </a:p>
        </p:txBody>
      </p:sp>
      <p:pic>
        <p:nvPicPr>
          <p:cNvPr id="8" name="Picture 7" descr="A picture containing circle&#10;&#10;Description automatically generated">
            <a:extLst>
              <a:ext uri="{FF2B5EF4-FFF2-40B4-BE49-F238E27FC236}">
                <a16:creationId xmlns:a16="http://schemas.microsoft.com/office/drawing/2014/main" id="{B1D8BC6B-5728-4AE6-B752-8AE90E973F61}"/>
              </a:ext>
            </a:extLst>
          </p:cNvPr>
          <p:cNvPicPr>
            <a:picLocks noChangeAspect="1"/>
          </p:cNvPicPr>
          <p:nvPr/>
        </p:nvPicPr>
        <p:blipFill>
          <a:blip r:embed="rId2"/>
          <a:stretch>
            <a:fillRect/>
          </a:stretch>
        </p:blipFill>
        <p:spPr>
          <a:xfrm>
            <a:off x="253546" y="4645065"/>
            <a:ext cx="2181144" cy="2181144"/>
          </a:xfrm>
          <a:prstGeom prst="rect">
            <a:avLst/>
          </a:prstGeom>
        </p:spPr>
      </p:pic>
    </p:spTree>
    <p:extLst>
      <p:ext uri="{BB962C8B-B14F-4D97-AF65-F5344CB8AC3E}">
        <p14:creationId xmlns:p14="http://schemas.microsoft.com/office/powerpoint/2010/main" val="1405841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150EE27-29DA-4FD3-8DDE-08D685A0F229}"/>
              </a:ext>
            </a:extLst>
          </p:cNvPr>
          <p:cNvSpPr txBox="1"/>
          <p:nvPr/>
        </p:nvSpPr>
        <p:spPr>
          <a:xfrm>
            <a:off x="6116569" y="365125"/>
            <a:ext cx="5237229" cy="1807305"/>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b="1" dirty="0">
                <a:latin typeface="Arial" panose="020B0604020202020204" pitchFamily="34" charset="0"/>
                <a:ea typeface="+mj-ea"/>
                <a:cs typeface="Arial" panose="020B0604020202020204" pitchFamily="34" charset="0"/>
              </a:rPr>
              <a:t>What is Stalking?</a:t>
            </a:r>
          </a:p>
        </p:txBody>
      </p:sp>
      <p:pic>
        <p:nvPicPr>
          <p:cNvPr id="2" name="Picture 1">
            <a:extLst>
              <a:ext uri="{FF2B5EF4-FFF2-40B4-BE49-F238E27FC236}">
                <a16:creationId xmlns:a16="http://schemas.microsoft.com/office/drawing/2014/main" id="{B803B449-E4DA-9994-E5DF-2639D78BE15C}"/>
              </a:ext>
            </a:extLst>
          </p:cNvPr>
          <p:cNvPicPr>
            <a:picLocks noChangeAspect="1"/>
          </p:cNvPicPr>
          <p:nvPr/>
        </p:nvPicPr>
        <p:blipFill rotWithShape="1">
          <a:blip r:embed="rId3">
            <a:duotone>
              <a:schemeClr val="accent4">
                <a:shade val="45000"/>
                <a:satMod val="135000"/>
              </a:schemeClr>
              <a:prstClr val="white"/>
            </a:duotone>
          </a:blip>
          <a:srcRect l="5435" r="5376"/>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4" name="TextBox 3">
            <a:extLst>
              <a:ext uri="{FF2B5EF4-FFF2-40B4-BE49-F238E27FC236}">
                <a16:creationId xmlns:a16="http://schemas.microsoft.com/office/drawing/2014/main" id="{A3E13FEA-A046-CF14-5B01-DB6F7952AFDF}"/>
              </a:ext>
            </a:extLst>
          </p:cNvPr>
          <p:cNvSpPr txBox="1"/>
          <p:nvPr/>
        </p:nvSpPr>
        <p:spPr>
          <a:xfrm>
            <a:off x="6095999" y="2333297"/>
            <a:ext cx="5686269" cy="3843666"/>
          </a:xfrm>
          <a:prstGeom prst="rect">
            <a:avLst/>
          </a:prstGeom>
        </p:spPr>
        <p:txBody>
          <a:bodyPr vert="horz" lIns="91440" tIns="45720" rIns="91440" bIns="45720" rtlCol="0">
            <a:normAutofit/>
          </a:bodyPr>
          <a:lstStyle/>
          <a:p>
            <a:pPr marL="228600" lvl="1">
              <a:lnSpc>
                <a:spcPct val="90000"/>
              </a:lnSpc>
              <a:spcAft>
                <a:spcPts val="600"/>
              </a:spcAft>
            </a:pPr>
            <a:r>
              <a:rPr lang="en-US" sz="2800" dirty="0">
                <a:latin typeface="Arial" panose="020B0604020202020204" pitchFamily="34" charset="0"/>
                <a:cs typeface="Arial" panose="020B0604020202020204" pitchFamily="34" charset="0"/>
              </a:rPr>
              <a:t>A pattern of behavior  directed at a specific person that would cause a reasonable person to fear for the person’s safety or the safety of others; or suffer substantial emotional distress</a:t>
            </a:r>
            <a:r>
              <a:rPr lang="en-US" sz="2000" dirty="0"/>
              <a:t>.</a:t>
            </a:r>
          </a:p>
        </p:txBody>
      </p:sp>
    </p:spTree>
    <p:extLst>
      <p:ext uri="{BB962C8B-B14F-4D97-AF65-F5344CB8AC3E}">
        <p14:creationId xmlns:p14="http://schemas.microsoft.com/office/powerpoint/2010/main" val="19528881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FF69FFB-B097-4B07-A269-CC500368B918}"/>
              </a:ext>
            </a:extLst>
          </p:cNvPr>
          <p:cNvSpPr txBox="1"/>
          <p:nvPr/>
        </p:nvSpPr>
        <p:spPr>
          <a:xfrm>
            <a:off x="550659" y="857038"/>
            <a:ext cx="2488367" cy="4601369"/>
          </a:xfrm>
          <a:prstGeom prst="rect">
            <a:avLst/>
          </a:prstGeom>
          <a:solidFill>
            <a:schemeClr val="accent4">
              <a:lumMod val="60000"/>
              <a:lumOff val="40000"/>
            </a:schemeClr>
          </a:solidFill>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endParaRPr lang="en-US" sz="4000" dirty="0">
              <a:solidFill>
                <a:schemeClr val="bg1"/>
              </a:solidFill>
              <a:latin typeface="Arial" panose="020B0604020202020204" pitchFamily="34" charset="0"/>
              <a:cs typeface="Arial" panose="020B0604020202020204" pitchFamily="34" charset="0"/>
            </a:endParaRPr>
          </a:p>
          <a:p>
            <a:r>
              <a:rPr lang="en-US" sz="4000" b="1" dirty="0">
                <a:latin typeface="Arial" panose="020B0604020202020204" pitchFamily="34" charset="0"/>
                <a:cs typeface="Arial" panose="020B0604020202020204" pitchFamily="34" charset="0"/>
              </a:rPr>
              <a:t>Eligibility</a:t>
            </a:r>
          </a:p>
        </p:txBody>
      </p:sp>
      <p:sp>
        <p:nvSpPr>
          <p:cNvPr id="5" name="TextBox 4">
            <a:extLst>
              <a:ext uri="{FF2B5EF4-FFF2-40B4-BE49-F238E27FC236}">
                <a16:creationId xmlns:a16="http://schemas.microsoft.com/office/drawing/2014/main" id="{F4D56361-1265-695C-DA8C-E15B31141252}"/>
              </a:ext>
            </a:extLst>
          </p:cNvPr>
          <p:cNvSpPr txBox="1"/>
          <p:nvPr/>
        </p:nvSpPr>
        <p:spPr>
          <a:xfrm>
            <a:off x="3853542" y="503095"/>
            <a:ext cx="5262466" cy="707886"/>
          </a:xfrm>
          <a:prstGeom prst="rect">
            <a:avLst/>
          </a:prstGeom>
          <a:noFill/>
        </p:spPr>
        <p:txBody>
          <a:bodyPr wrap="square" rtlCol="0">
            <a:spAutoFit/>
          </a:bodyPr>
          <a:lstStyle/>
          <a:p>
            <a:r>
              <a:rPr lang="en-US" sz="4000" b="1" dirty="0">
                <a:solidFill>
                  <a:schemeClr val="accent4">
                    <a:lumMod val="75000"/>
                  </a:schemeClr>
                </a:solidFill>
                <a:latin typeface="Arial" panose="020B0604020202020204" pitchFamily="34" charset="0"/>
                <a:cs typeface="Arial" panose="020B0604020202020204" pitchFamily="34" charset="0"/>
              </a:rPr>
              <a:t>Who is Eligible?</a:t>
            </a:r>
          </a:p>
        </p:txBody>
      </p:sp>
      <p:sp>
        <p:nvSpPr>
          <p:cNvPr id="7" name="TextBox 6">
            <a:extLst>
              <a:ext uri="{FF2B5EF4-FFF2-40B4-BE49-F238E27FC236}">
                <a16:creationId xmlns:a16="http://schemas.microsoft.com/office/drawing/2014/main" id="{C51E515E-2A7A-5356-66EE-A28834946008}"/>
              </a:ext>
            </a:extLst>
          </p:cNvPr>
          <p:cNvSpPr txBox="1"/>
          <p:nvPr/>
        </p:nvSpPr>
        <p:spPr>
          <a:xfrm>
            <a:off x="3762532" y="1618939"/>
            <a:ext cx="8184630" cy="4337598"/>
          </a:xfrm>
          <a:prstGeom prst="rect">
            <a:avLst/>
          </a:prstGeom>
          <a:noFill/>
        </p:spPr>
        <p:txBody>
          <a:bodyPr wrap="square" rtlCol="0">
            <a:spAutoFit/>
          </a:bodyPr>
          <a:lstStyle/>
          <a:p>
            <a:pPr marL="742950" marR="0" lvl="1" indent="-28575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Any person who </a:t>
            </a:r>
            <a:r>
              <a:rPr lang="en-US" sz="3200" dirty="0">
                <a:solidFill>
                  <a:prstClr val="black"/>
                </a:solidFill>
                <a:latin typeface="Arial" panose="020B0604020202020204" pitchFamily="34" charset="0"/>
                <a:cs typeface="Arial" panose="020B0604020202020204" pitchFamily="34" charset="0"/>
              </a:rPr>
              <a:t>experiences</a:t>
            </a:r>
            <a:r>
              <a:rPr kumimoji="0" lang="en-US" sz="3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stalking</a:t>
            </a:r>
          </a:p>
          <a:p>
            <a:pPr marL="742950" marR="0" lvl="1" indent="-28575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lang="en-US" sz="3200" dirty="0">
              <a:solidFill>
                <a:prstClr val="black"/>
              </a:solidFill>
              <a:latin typeface="Arial" panose="020B0604020202020204" pitchFamily="34" charset="0"/>
              <a:cs typeface="Arial" panose="020B0604020202020204" pitchFamily="34" charset="0"/>
            </a:endParaRPr>
          </a:p>
          <a:p>
            <a:pPr marL="742950" marR="0" lvl="1" indent="-28575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 person on behalf of a minor child or an adult who </a:t>
            </a:r>
            <a:r>
              <a:rPr lang="en-US" sz="3200" dirty="0">
                <a:solidFill>
                  <a:prstClr val="black"/>
                </a:solidFill>
                <a:latin typeface="Arial" panose="020B0604020202020204" pitchFamily="34" charset="0"/>
                <a:cs typeface="Arial" panose="020B0604020202020204" pitchFamily="34" charset="0"/>
              </a:rPr>
              <a:t>experiences </a:t>
            </a:r>
            <a:r>
              <a:rPr kumimoji="0" lang="en-US" sz="3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stalking but because of age disability, health or inaccessibility, cannot file the petition</a:t>
            </a:r>
          </a:p>
          <a:p>
            <a:pPr marR="0" lvl="1" algn="l" defTabSz="914400" rtl="0" eaLnBrk="1" fontAlgn="auto" latinLnBrk="0" hangingPunct="1">
              <a:lnSpc>
                <a:spcPct val="90000"/>
              </a:lnSpc>
              <a:spcBef>
                <a:spcPts val="500"/>
              </a:spcBef>
              <a:spcAft>
                <a:spcPts val="0"/>
              </a:spcAft>
              <a:buClrTx/>
              <a:buSzTx/>
              <a:tabLst/>
              <a:defRPr/>
            </a:pPr>
            <a:endParaRPr kumimoji="0" lang="en-US" sz="3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742950" marR="0" lvl="1" indent="-28575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An authorized agent of a workplace, place of worship, or school. </a:t>
            </a:r>
          </a:p>
        </p:txBody>
      </p:sp>
    </p:spTree>
    <p:extLst>
      <p:ext uri="{BB962C8B-B14F-4D97-AF65-F5344CB8AC3E}">
        <p14:creationId xmlns:p14="http://schemas.microsoft.com/office/powerpoint/2010/main" val="14918338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AB08D13-4256-BA9A-6183-1CA93BD24F7B}"/>
              </a:ext>
            </a:extLst>
          </p:cNvPr>
          <p:cNvSpPr txBox="1"/>
          <p:nvPr/>
        </p:nvSpPr>
        <p:spPr>
          <a:xfrm>
            <a:off x="2822508" y="0"/>
            <a:ext cx="928397" cy="6858000"/>
          </a:xfrm>
          <a:prstGeom prst="rect">
            <a:avLst/>
          </a:prstGeom>
          <a:solidFill>
            <a:schemeClr val="accent4">
              <a:lumMod val="60000"/>
              <a:lumOff val="40000"/>
            </a:schemeClr>
          </a:solidFill>
        </p:spPr>
        <p:txBody>
          <a:bodyPr wrap="square" rtlCol="0">
            <a:spAutoFit/>
          </a:bodyPr>
          <a:lstStyle/>
          <a:p>
            <a:endParaRPr lang="en-US" dirty="0"/>
          </a:p>
        </p:txBody>
      </p:sp>
      <p:sp>
        <p:nvSpPr>
          <p:cNvPr id="2" name="TextBox 1">
            <a:extLst>
              <a:ext uri="{FF2B5EF4-FFF2-40B4-BE49-F238E27FC236}">
                <a16:creationId xmlns:a16="http://schemas.microsoft.com/office/drawing/2014/main" id="{E5027582-6FB6-4CE0-8E08-DF8E6915125B}"/>
              </a:ext>
            </a:extLst>
          </p:cNvPr>
          <p:cNvSpPr txBox="1"/>
          <p:nvPr/>
        </p:nvSpPr>
        <p:spPr>
          <a:xfrm>
            <a:off x="4212236" y="251234"/>
            <a:ext cx="7413707" cy="903009"/>
          </a:xfrm>
          <a:prstGeom prst="rect">
            <a:avLst/>
          </a:prstGeom>
          <a:solidFill>
            <a:schemeClr val="accent4">
              <a:lumMod val="60000"/>
              <a:lumOff val="40000"/>
            </a:schemeClr>
          </a:solidFill>
        </p:spPr>
        <p:txBody>
          <a:bodyPr wrap="square" rtlCol="0" anchor="ctr">
            <a:noAutofit/>
          </a:bodyPr>
          <a:lstStyle/>
          <a:p>
            <a:pPr algn="ctr"/>
            <a:r>
              <a:rPr lang="en-US" sz="4000" b="1" dirty="0">
                <a:latin typeface="Arial" panose="020B0604020202020204" pitchFamily="34" charset="0"/>
                <a:cs typeface="Arial" panose="020B0604020202020204" pitchFamily="34" charset="0"/>
              </a:rPr>
              <a:t>Issuance &amp; Duration</a:t>
            </a:r>
          </a:p>
        </p:txBody>
      </p:sp>
      <p:sp>
        <p:nvSpPr>
          <p:cNvPr id="5" name="TextBox 4">
            <a:extLst>
              <a:ext uri="{FF2B5EF4-FFF2-40B4-BE49-F238E27FC236}">
                <a16:creationId xmlns:a16="http://schemas.microsoft.com/office/drawing/2014/main" id="{C80ABA2A-720B-D490-2226-06B0F0B31F4F}"/>
              </a:ext>
            </a:extLst>
          </p:cNvPr>
          <p:cNvSpPr txBox="1"/>
          <p:nvPr/>
        </p:nvSpPr>
        <p:spPr>
          <a:xfrm>
            <a:off x="-22013" y="1451045"/>
            <a:ext cx="2959558" cy="1200329"/>
          </a:xfrm>
          <a:prstGeom prst="rect">
            <a:avLst/>
          </a:prstGeom>
          <a:noFill/>
        </p:spPr>
        <p:txBody>
          <a:bodyPr wrap="square" rtlCol="0">
            <a:spAutoFit/>
          </a:bodyPr>
          <a:lstStyle/>
          <a:p>
            <a:pPr algn="ctr"/>
            <a:r>
              <a:rPr lang="en-US" sz="3600" b="1" dirty="0">
                <a:solidFill>
                  <a:schemeClr val="accent4">
                    <a:lumMod val="75000"/>
                  </a:schemeClr>
                </a:solidFill>
                <a:latin typeface="Arial" panose="020B0604020202020204" pitchFamily="34" charset="0"/>
                <a:cs typeface="Arial" panose="020B0604020202020204" pitchFamily="34" charset="0"/>
              </a:rPr>
              <a:t>Emergency SNCO</a:t>
            </a:r>
          </a:p>
        </p:txBody>
      </p:sp>
      <p:sp>
        <p:nvSpPr>
          <p:cNvPr id="6" name="TextBox 5">
            <a:extLst>
              <a:ext uri="{FF2B5EF4-FFF2-40B4-BE49-F238E27FC236}">
                <a16:creationId xmlns:a16="http://schemas.microsoft.com/office/drawing/2014/main" id="{03BFA5FA-67A0-FF60-33E9-7EB5D126F02D}"/>
              </a:ext>
            </a:extLst>
          </p:cNvPr>
          <p:cNvSpPr txBox="1"/>
          <p:nvPr/>
        </p:nvSpPr>
        <p:spPr>
          <a:xfrm>
            <a:off x="3897118" y="1343787"/>
            <a:ext cx="7960102" cy="4832092"/>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Requires </a:t>
            </a:r>
            <a:r>
              <a:rPr lang="en-US" sz="2800" b="1" dirty="0">
                <a:latin typeface="Arial" panose="020B0604020202020204" pitchFamily="34" charset="0"/>
                <a:cs typeface="Arial" panose="020B0604020202020204" pitchFamily="34" charset="0"/>
              </a:rPr>
              <a:t>TWO (2) recent incidents </a:t>
            </a:r>
            <a:r>
              <a:rPr lang="en-US" sz="2800" dirty="0">
                <a:latin typeface="Arial" panose="020B0604020202020204" pitchFamily="34" charset="0"/>
                <a:cs typeface="Arial" panose="020B0604020202020204" pitchFamily="34" charset="0"/>
              </a:rPr>
              <a:t>of stalking and/or harassment conduct </a:t>
            </a:r>
          </a:p>
          <a:p>
            <a:endParaRPr lang="en-US" sz="2800" dirty="0">
              <a:latin typeface="Arial" panose="020B0604020202020204" pitchFamily="34" charset="0"/>
              <a:cs typeface="Arial" panose="020B0604020202020204" pitchFamily="34" charset="0"/>
            </a:endParaRPr>
          </a:p>
          <a:p>
            <a:r>
              <a:rPr lang="en-US" sz="2800" b="1" dirty="0">
                <a:latin typeface="Arial" panose="020B0604020202020204" pitchFamily="34" charset="0"/>
                <a:cs typeface="Arial" panose="020B0604020202020204" pitchFamily="34" charset="0"/>
              </a:rPr>
              <a:t>Valid for 14-21 days </a:t>
            </a:r>
            <a:r>
              <a:rPr lang="en-US" sz="2800" dirty="0">
                <a:latin typeface="Arial" panose="020B0604020202020204" pitchFamily="34" charset="0"/>
                <a:cs typeface="Arial" panose="020B0604020202020204" pitchFamily="34" charset="0"/>
              </a:rPr>
              <a:t>from issuance date until Plenary SNCO hearing date</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May be </a:t>
            </a:r>
            <a:r>
              <a:rPr lang="en-US" sz="2800" b="1" dirty="0">
                <a:latin typeface="Arial" panose="020B0604020202020204" pitchFamily="34" charset="0"/>
                <a:cs typeface="Arial" panose="020B0604020202020204" pitchFamily="34" charset="0"/>
              </a:rPr>
              <a:t>entered without notifying respondent </a:t>
            </a:r>
            <a:r>
              <a:rPr lang="en-US" sz="2800" dirty="0">
                <a:latin typeface="Arial" panose="020B0604020202020204" pitchFamily="34" charset="0"/>
                <a:cs typeface="Arial" panose="020B0604020202020204" pitchFamily="34" charset="0"/>
              </a:rPr>
              <a:t>for safety consideration of victim</a:t>
            </a:r>
          </a:p>
          <a:p>
            <a:endParaRPr lang="en-US" sz="2800" dirty="0">
              <a:latin typeface="Arial" panose="020B0604020202020204" pitchFamily="34" charset="0"/>
              <a:cs typeface="Arial" panose="020B0604020202020204" pitchFamily="34" charset="0"/>
            </a:endParaRPr>
          </a:p>
          <a:p>
            <a:r>
              <a:rPr lang="en-US" sz="2800" b="1" dirty="0">
                <a:latin typeface="Arial" panose="020B0604020202020204" pitchFamily="34" charset="0"/>
                <a:cs typeface="Arial" panose="020B0604020202020204" pitchFamily="34" charset="0"/>
              </a:rPr>
              <a:t>Respondent will be served summons for notice </a:t>
            </a:r>
            <a:r>
              <a:rPr lang="en-US" sz="2800" dirty="0">
                <a:latin typeface="Arial" panose="020B0604020202020204" pitchFamily="34" charset="0"/>
                <a:cs typeface="Arial" panose="020B0604020202020204" pitchFamily="34" charset="0"/>
              </a:rPr>
              <a:t>of Plenary SNCO hearing</a:t>
            </a:r>
          </a:p>
        </p:txBody>
      </p:sp>
      <p:sp>
        <p:nvSpPr>
          <p:cNvPr id="7" name="TextBox 6">
            <a:extLst>
              <a:ext uri="{FF2B5EF4-FFF2-40B4-BE49-F238E27FC236}">
                <a16:creationId xmlns:a16="http://schemas.microsoft.com/office/drawing/2014/main" id="{A2B7BF6F-9B21-0D1A-176E-1B64CBDDEC77}"/>
              </a:ext>
            </a:extLst>
          </p:cNvPr>
          <p:cNvSpPr txBox="1"/>
          <p:nvPr/>
        </p:nvSpPr>
        <p:spPr>
          <a:xfrm>
            <a:off x="3097763" y="1343787"/>
            <a:ext cx="653142"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67A69E83-869D-D416-4BB7-FB0EFF6A7305}"/>
              </a:ext>
            </a:extLst>
          </p:cNvPr>
          <p:cNvSpPr txBox="1"/>
          <p:nvPr/>
        </p:nvSpPr>
        <p:spPr>
          <a:xfrm>
            <a:off x="3097763" y="2605946"/>
            <a:ext cx="653142"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2</a:t>
            </a:r>
          </a:p>
        </p:txBody>
      </p:sp>
      <p:sp>
        <p:nvSpPr>
          <p:cNvPr id="9" name="TextBox 8">
            <a:extLst>
              <a:ext uri="{FF2B5EF4-FFF2-40B4-BE49-F238E27FC236}">
                <a16:creationId xmlns:a16="http://schemas.microsoft.com/office/drawing/2014/main" id="{692DB8E8-6702-6721-FB23-C591856069DE}"/>
              </a:ext>
            </a:extLst>
          </p:cNvPr>
          <p:cNvSpPr txBox="1"/>
          <p:nvPr/>
        </p:nvSpPr>
        <p:spPr>
          <a:xfrm>
            <a:off x="3095659" y="3868105"/>
            <a:ext cx="653142"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3</a:t>
            </a:r>
          </a:p>
        </p:txBody>
      </p:sp>
      <p:sp>
        <p:nvSpPr>
          <p:cNvPr id="10" name="TextBox 9">
            <a:extLst>
              <a:ext uri="{FF2B5EF4-FFF2-40B4-BE49-F238E27FC236}">
                <a16:creationId xmlns:a16="http://schemas.microsoft.com/office/drawing/2014/main" id="{A7644C23-5C76-3FA1-9E2D-7CBC54669217}"/>
              </a:ext>
            </a:extLst>
          </p:cNvPr>
          <p:cNvSpPr txBox="1"/>
          <p:nvPr/>
        </p:nvSpPr>
        <p:spPr>
          <a:xfrm>
            <a:off x="3052582" y="5129492"/>
            <a:ext cx="653142"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4033808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AB08D13-4256-BA9A-6183-1CA93BD24F7B}"/>
              </a:ext>
            </a:extLst>
          </p:cNvPr>
          <p:cNvSpPr txBox="1"/>
          <p:nvPr/>
        </p:nvSpPr>
        <p:spPr>
          <a:xfrm>
            <a:off x="2688981" y="0"/>
            <a:ext cx="801077" cy="6858000"/>
          </a:xfrm>
          <a:prstGeom prst="rect">
            <a:avLst/>
          </a:prstGeom>
          <a:solidFill>
            <a:schemeClr val="accent4">
              <a:lumMod val="60000"/>
              <a:lumOff val="40000"/>
            </a:schemeClr>
          </a:solidFill>
        </p:spPr>
        <p:txBody>
          <a:bodyPr wrap="square" rtlCol="0">
            <a:spAutoFit/>
          </a:bodyPr>
          <a:lstStyle/>
          <a:p>
            <a:endParaRPr lang="en-US" dirty="0"/>
          </a:p>
        </p:txBody>
      </p:sp>
      <p:sp>
        <p:nvSpPr>
          <p:cNvPr id="2" name="TextBox 1">
            <a:extLst>
              <a:ext uri="{FF2B5EF4-FFF2-40B4-BE49-F238E27FC236}">
                <a16:creationId xmlns:a16="http://schemas.microsoft.com/office/drawing/2014/main" id="{E5027582-6FB6-4CE0-8E08-DF8E6915125B}"/>
              </a:ext>
            </a:extLst>
          </p:cNvPr>
          <p:cNvSpPr txBox="1"/>
          <p:nvPr/>
        </p:nvSpPr>
        <p:spPr>
          <a:xfrm>
            <a:off x="4045022" y="251235"/>
            <a:ext cx="7688424" cy="908222"/>
          </a:xfrm>
          <a:prstGeom prst="rect">
            <a:avLst/>
          </a:prstGeom>
          <a:solidFill>
            <a:schemeClr val="accent4">
              <a:lumMod val="60000"/>
              <a:lumOff val="40000"/>
            </a:schemeClr>
          </a:solidFill>
        </p:spPr>
        <p:txBody>
          <a:bodyPr wrap="square" rtlCol="0" anchor="ctr">
            <a:noAutofit/>
          </a:bodyPr>
          <a:lstStyle/>
          <a:p>
            <a:pPr algn="ctr"/>
            <a:r>
              <a:rPr lang="en-US" sz="4000" b="1" dirty="0">
                <a:latin typeface="Arial" panose="020B0604020202020204" pitchFamily="34" charset="0"/>
                <a:cs typeface="Arial" panose="020B0604020202020204" pitchFamily="34" charset="0"/>
              </a:rPr>
              <a:t>Issuance &amp; Duration</a:t>
            </a:r>
          </a:p>
        </p:txBody>
      </p:sp>
      <p:sp>
        <p:nvSpPr>
          <p:cNvPr id="5" name="TextBox 4">
            <a:extLst>
              <a:ext uri="{FF2B5EF4-FFF2-40B4-BE49-F238E27FC236}">
                <a16:creationId xmlns:a16="http://schemas.microsoft.com/office/drawing/2014/main" id="{C80ABA2A-720B-D490-2226-06B0F0B31F4F}"/>
              </a:ext>
            </a:extLst>
          </p:cNvPr>
          <p:cNvSpPr txBox="1"/>
          <p:nvPr/>
        </p:nvSpPr>
        <p:spPr>
          <a:xfrm>
            <a:off x="-126700" y="1159456"/>
            <a:ext cx="2959558" cy="1754326"/>
          </a:xfrm>
          <a:prstGeom prst="rect">
            <a:avLst/>
          </a:prstGeom>
          <a:noFill/>
        </p:spPr>
        <p:txBody>
          <a:bodyPr wrap="square" rtlCol="0">
            <a:spAutoFit/>
          </a:bodyPr>
          <a:lstStyle/>
          <a:p>
            <a:pPr algn="ctr"/>
            <a:r>
              <a:rPr lang="en-US" sz="3600" b="1" dirty="0">
                <a:solidFill>
                  <a:schemeClr val="accent4">
                    <a:lumMod val="75000"/>
                  </a:schemeClr>
                </a:solidFill>
                <a:latin typeface="Arial" panose="020B0604020202020204" pitchFamily="34" charset="0"/>
                <a:cs typeface="Arial" panose="020B0604020202020204" pitchFamily="34" charset="0"/>
              </a:rPr>
              <a:t>Plenary (final)</a:t>
            </a:r>
          </a:p>
          <a:p>
            <a:pPr algn="ctr"/>
            <a:r>
              <a:rPr lang="en-US" sz="3600" b="1" dirty="0">
                <a:solidFill>
                  <a:schemeClr val="accent4">
                    <a:lumMod val="75000"/>
                  </a:schemeClr>
                </a:solidFill>
                <a:latin typeface="Arial" panose="020B0604020202020204" pitchFamily="34" charset="0"/>
                <a:cs typeface="Arial" panose="020B0604020202020204" pitchFamily="34" charset="0"/>
              </a:rPr>
              <a:t>SNCO </a:t>
            </a:r>
          </a:p>
        </p:txBody>
      </p:sp>
      <p:sp>
        <p:nvSpPr>
          <p:cNvPr id="6" name="TextBox 5">
            <a:extLst>
              <a:ext uri="{FF2B5EF4-FFF2-40B4-BE49-F238E27FC236}">
                <a16:creationId xmlns:a16="http://schemas.microsoft.com/office/drawing/2014/main" id="{03BFA5FA-67A0-FF60-33E9-7EB5D126F02D}"/>
              </a:ext>
            </a:extLst>
          </p:cNvPr>
          <p:cNvSpPr txBox="1"/>
          <p:nvPr/>
        </p:nvSpPr>
        <p:spPr>
          <a:xfrm>
            <a:off x="3695601" y="1398639"/>
            <a:ext cx="8066515" cy="5262979"/>
          </a:xfrm>
          <a:prstGeom prst="rect">
            <a:avLst/>
          </a:prstGeom>
          <a:noFill/>
        </p:spPr>
        <p:txBody>
          <a:bodyPr wrap="square" rtlCol="0">
            <a:spAutoFit/>
          </a:bodyPr>
          <a:lstStyle/>
          <a:p>
            <a:pPr>
              <a:spcAft>
                <a:spcPts val="1200"/>
              </a:spcAft>
            </a:pPr>
            <a:r>
              <a:rPr lang="en-US" sz="2800" dirty="0">
                <a:latin typeface="Arial" panose="020B0604020202020204" pitchFamily="34" charset="0"/>
                <a:cs typeface="Arial" panose="020B0604020202020204" pitchFamily="34" charset="0"/>
              </a:rPr>
              <a:t>Court date set at emergency or interim SNCO </a:t>
            </a:r>
          </a:p>
          <a:p>
            <a:pPr>
              <a:spcAft>
                <a:spcPts val="1200"/>
              </a:spcAft>
            </a:pPr>
            <a:endParaRPr lang="en-US" sz="800" dirty="0">
              <a:latin typeface="Arial" panose="020B0604020202020204" pitchFamily="34" charset="0"/>
              <a:cs typeface="Arial" panose="020B0604020202020204" pitchFamily="34" charset="0"/>
            </a:endParaRPr>
          </a:p>
          <a:p>
            <a:pPr>
              <a:spcAft>
                <a:spcPts val="1200"/>
              </a:spcAft>
            </a:pPr>
            <a:r>
              <a:rPr lang="en-US" sz="2800" dirty="0">
                <a:latin typeface="Arial" panose="020B0604020202020204" pitchFamily="34" charset="0"/>
                <a:cs typeface="Arial" panose="020B0604020202020204" pitchFamily="34" charset="0"/>
              </a:rPr>
              <a:t>Respondent must be served summons/notice of hearing</a:t>
            </a:r>
          </a:p>
          <a:p>
            <a:pPr>
              <a:spcAft>
                <a:spcPts val="1200"/>
              </a:spcAft>
            </a:pPr>
            <a:endParaRPr lang="en-US" sz="800" dirty="0">
              <a:latin typeface="Arial" panose="020B0604020202020204" pitchFamily="34" charset="0"/>
              <a:cs typeface="Arial" panose="020B0604020202020204" pitchFamily="34" charset="0"/>
            </a:endParaRPr>
          </a:p>
          <a:p>
            <a:pPr>
              <a:spcAft>
                <a:spcPts val="1200"/>
              </a:spcAft>
            </a:pPr>
            <a:r>
              <a:rPr lang="en-US" sz="2800" dirty="0">
                <a:latin typeface="Arial" panose="020B0604020202020204" pitchFamily="34" charset="0"/>
                <a:cs typeface="Arial" panose="020B0604020202020204" pitchFamily="34" charset="0"/>
              </a:rPr>
              <a:t>Issued after respondent is served and after hearing is attended by both petitioner &amp; respondent or after notice by publication process</a:t>
            </a:r>
          </a:p>
          <a:p>
            <a:pPr>
              <a:spcAft>
                <a:spcPts val="1200"/>
              </a:spcAft>
            </a:pPr>
            <a:endParaRPr lang="en-US" sz="800" dirty="0">
              <a:latin typeface="Arial" panose="020B0604020202020204" pitchFamily="34" charset="0"/>
              <a:cs typeface="Arial" panose="020B0604020202020204" pitchFamily="34" charset="0"/>
            </a:endParaRPr>
          </a:p>
          <a:p>
            <a:pPr>
              <a:spcAft>
                <a:spcPts val="1200"/>
              </a:spcAft>
            </a:pPr>
            <a:r>
              <a:rPr lang="en-US" sz="2800" dirty="0">
                <a:latin typeface="Arial" panose="020B0604020202020204" pitchFamily="34" charset="0"/>
                <a:cs typeface="Arial" panose="020B0604020202020204" pitchFamily="34" charset="0"/>
              </a:rPr>
              <a:t>Entered for 1 or 2 years</a:t>
            </a:r>
          </a:p>
          <a:p>
            <a:pPr>
              <a:spcAft>
                <a:spcPts val="1200"/>
              </a:spcAft>
            </a:pPr>
            <a:endParaRPr lang="en-US" sz="800" dirty="0">
              <a:latin typeface="Arial" panose="020B0604020202020204" pitchFamily="34" charset="0"/>
              <a:cs typeface="Arial" panose="020B0604020202020204" pitchFamily="34" charset="0"/>
            </a:endParaRPr>
          </a:p>
          <a:p>
            <a:pPr>
              <a:spcAft>
                <a:spcPts val="1200"/>
              </a:spcAft>
            </a:pPr>
            <a:r>
              <a:rPr lang="en-US" sz="2800" dirty="0">
                <a:latin typeface="Arial" panose="020B0604020202020204" pitchFamily="34" charset="0"/>
                <a:cs typeface="Arial" panose="020B0604020202020204" pitchFamily="34" charset="0"/>
              </a:rPr>
              <a:t>Petitioner may motion to extend Plenary SNCO</a:t>
            </a:r>
          </a:p>
        </p:txBody>
      </p:sp>
      <p:sp>
        <p:nvSpPr>
          <p:cNvPr id="7" name="TextBox 6">
            <a:extLst>
              <a:ext uri="{FF2B5EF4-FFF2-40B4-BE49-F238E27FC236}">
                <a16:creationId xmlns:a16="http://schemas.microsoft.com/office/drawing/2014/main" id="{7B15DF32-D0CE-C468-BDF6-0AD5D192827A}"/>
              </a:ext>
            </a:extLst>
          </p:cNvPr>
          <p:cNvSpPr txBox="1"/>
          <p:nvPr/>
        </p:nvSpPr>
        <p:spPr>
          <a:xfrm>
            <a:off x="2879511" y="1196040"/>
            <a:ext cx="653142"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344A74F9-2248-A7FE-CF6C-984638BD2808}"/>
              </a:ext>
            </a:extLst>
          </p:cNvPr>
          <p:cNvSpPr txBox="1"/>
          <p:nvPr/>
        </p:nvSpPr>
        <p:spPr>
          <a:xfrm>
            <a:off x="2864498" y="2202167"/>
            <a:ext cx="653142"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2</a:t>
            </a:r>
          </a:p>
        </p:txBody>
      </p:sp>
      <p:sp>
        <p:nvSpPr>
          <p:cNvPr id="9" name="TextBox 8">
            <a:extLst>
              <a:ext uri="{FF2B5EF4-FFF2-40B4-BE49-F238E27FC236}">
                <a16:creationId xmlns:a16="http://schemas.microsoft.com/office/drawing/2014/main" id="{41811493-3263-C0D5-F05B-F9A47681B5D1}"/>
              </a:ext>
            </a:extLst>
          </p:cNvPr>
          <p:cNvSpPr txBox="1"/>
          <p:nvPr/>
        </p:nvSpPr>
        <p:spPr>
          <a:xfrm>
            <a:off x="2892252" y="3471196"/>
            <a:ext cx="653142"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3</a:t>
            </a:r>
          </a:p>
        </p:txBody>
      </p:sp>
      <p:sp>
        <p:nvSpPr>
          <p:cNvPr id="10" name="TextBox 9">
            <a:extLst>
              <a:ext uri="{FF2B5EF4-FFF2-40B4-BE49-F238E27FC236}">
                <a16:creationId xmlns:a16="http://schemas.microsoft.com/office/drawing/2014/main" id="{4A701745-EE42-119B-438C-28A224B635A6}"/>
              </a:ext>
            </a:extLst>
          </p:cNvPr>
          <p:cNvSpPr txBox="1"/>
          <p:nvPr/>
        </p:nvSpPr>
        <p:spPr>
          <a:xfrm>
            <a:off x="2892252" y="5049266"/>
            <a:ext cx="653142"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4</a:t>
            </a:r>
          </a:p>
        </p:txBody>
      </p:sp>
      <p:sp>
        <p:nvSpPr>
          <p:cNvPr id="11" name="TextBox 10">
            <a:extLst>
              <a:ext uri="{FF2B5EF4-FFF2-40B4-BE49-F238E27FC236}">
                <a16:creationId xmlns:a16="http://schemas.microsoft.com/office/drawing/2014/main" id="{136FF681-3297-D01C-25E7-FBA1EAA98D89}"/>
              </a:ext>
            </a:extLst>
          </p:cNvPr>
          <p:cNvSpPr txBox="1"/>
          <p:nvPr/>
        </p:nvSpPr>
        <p:spPr>
          <a:xfrm>
            <a:off x="2879511" y="5953633"/>
            <a:ext cx="653142"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25563078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0AF7BAD-C7C0-4E22-B03C-1E8689D06E44}"/>
              </a:ext>
            </a:extLst>
          </p:cNvPr>
          <p:cNvSpPr txBox="1"/>
          <p:nvPr/>
        </p:nvSpPr>
        <p:spPr>
          <a:xfrm>
            <a:off x="522667" y="885031"/>
            <a:ext cx="3022966" cy="3987384"/>
          </a:xfrm>
          <a:prstGeom prst="rect">
            <a:avLst/>
          </a:prstGeom>
          <a:solidFill>
            <a:schemeClr val="accent4">
              <a:lumMod val="60000"/>
              <a:lumOff val="40000"/>
            </a:schemeClr>
          </a:solidFill>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pPr algn="ctr"/>
            <a:r>
              <a:rPr lang="en-US" sz="3600" b="1" dirty="0">
                <a:latin typeface="Arial" panose="020B0604020202020204" pitchFamily="34" charset="0"/>
                <a:cs typeface="Arial" panose="020B0604020202020204" pitchFamily="34" charset="0"/>
              </a:rPr>
              <a:t>Remedies &amp; Protections</a:t>
            </a:r>
          </a:p>
          <a:p>
            <a:pPr algn="ctr"/>
            <a:endParaRPr lang="en-US" sz="3600" b="1" dirty="0">
              <a:latin typeface="Arial" panose="020B0604020202020204" pitchFamily="34" charset="0"/>
              <a:cs typeface="Arial" panose="020B0604020202020204" pitchFamily="34" charset="0"/>
            </a:endParaRPr>
          </a:p>
          <a:p>
            <a:pPr algn="ctr"/>
            <a:endParaRPr lang="en-US" sz="3600" b="1" dirty="0">
              <a:latin typeface="Arial" panose="020B0604020202020204" pitchFamily="34" charset="0"/>
              <a:cs typeface="Arial" panose="020B0604020202020204" pitchFamily="34" charset="0"/>
            </a:endParaRPr>
          </a:p>
          <a:p>
            <a:pPr algn="ctr"/>
            <a:endParaRPr lang="en-US" sz="3600" b="1" dirty="0">
              <a:latin typeface="Arial" panose="020B0604020202020204" pitchFamily="34" charset="0"/>
              <a:cs typeface="Arial" panose="020B0604020202020204" pitchFamily="34" charset="0"/>
            </a:endParaRPr>
          </a:p>
        </p:txBody>
      </p:sp>
      <p:pic>
        <p:nvPicPr>
          <p:cNvPr id="7" name="Picture 6" descr="Logo, icon&#10;&#10;Description automatically generated">
            <a:extLst>
              <a:ext uri="{FF2B5EF4-FFF2-40B4-BE49-F238E27FC236}">
                <a16:creationId xmlns:a16="http://schemas.microsoft.com/office/drawing/2014/main" id="{AB406E35-FA2F-0CE3-324A-EA863FE461E7}"/>
              </a:ext>
            </a:extLst>
          </p:cNvPr>
          <p:cNvPicPr>
            <a:picLocks noChangeAspect="1"/>
          </p:cNvPicPr>
          <p:nvPr/>
        </p:nvPicPr>
        <p:blipFill>
          <a:blip r:embed="rId3"/>
          <a:stretch>
            <a:fillRect/>
          </a:stretch>
        </p:blipFill>
        <p:spPr>
          <a:xfrm>
            <a:off x="212850" y="1959706"/>
            <a:ext cx="3460194" cy="3460194"/>
          </a:xfrm>
          <a:prstGeom prst="rect">
            <a:avLst/>
          </a:prstGeom>
        </p:spPr>
      </p:pic>
      <p:sp>
        <p:nvSpPr>
          <p:cNvPr id="8" name="TextBox 7">
            <a:extLst>
              <a:ext uri="{FF2B5EF4-FFF2-40B4-BE49-F238E27FC236}">
                <a16:creationId xmlns:a16="http://schemas.microsoft.com/office/drawing/2014/main" id="{40A1C9D1-6BBF-0DB9-0B64-F565C8DE0DA4}"/>
              </a:ext>
            </a:extLst>
          </p:cNvPr>
          <p:cNvSpPr txBox="1"/>
          <p:nvPr/>
        </p:nvSpPr>
        <p:spPr>
          <a:xfrm>
            <a:off x="3545634" y="394716"/>
            <a:ext cx="8311586" cy="6730048"/>
          </a:xfrm>
          <a:prstGeom prst="rect">
            <a:avLst/>
          </a:prstGeom>
          <a:noFill/>
        </p:spPr>
        <p:txBody>
          <a:bodyPr wrap="square" rtlCol="0">
            <a:spAutoFit/>
          </a:bodyPr>
          <a:lstStyle/>
          <a:p>
            <a:pPr marL="971550" lvl="1" indent="-488950">
              <a:spcBef>
                <a:spcPts val="1200"/>
              </a:spcBef>
              <a:buClr>
                <a:srgbClr val="000000"/>
              </a:buClr>
              <a:buSzPts val="2400"/>
              <a:buFont typeface="Arial" panose="020B0604020202020204" pitchFamily="34" charset="0"/>
              <a:buChar char="•"/>
            </a:pPr>
            <a:r>
              <a:rPr lang="en-US" sz="3200" dirty="0">
                <a:solidFill>
                  <a:srgbClr val="000000"/>
                </a:solidFill>
                <a:latin typeface="Arial" panose="020B0604020202020204" pitchFamily="34" charset="0"/>
                <a:cs typeface="Arial" panose="020B0604020202020204" pitchFamily="34" charset="0"/>
              </a:rPr>
              <a:t>Prohibit the respondent from threatening to commit or commit stalking or harassment.</a:t>
            </a:r>
          </a:p>
          <a:p>
            <a:pPr marL="482600" lvl="1">
              <a:spcBef>
                <a:spcPts val="1200"/>
              </a:spcBef>
              <a:buClr>
                <a:srgbClr val="000000"/>
              </a:buClr>
              <a:buSzPts val="2400"/>
            </a:pPr>
            <a:endParaRPr lang="en-US" sz="800" dirty="0">
              <a:solidFill>
                <a:srgbClr val="000000"/>
              </a:solidFill>
              <a:latin typeface="Arial" panose="020B0604020202020204" pitchFamily="34" charset="0"/>
              <a:cs typeface="Arial" panose="020B0604020202020204" pitchFamily="34" charset="0"/>
            </a:endParaRPr>
          </a:p>
          <a:p>
            <a:pPr marL="971550" lvl="1" indent="-488950">
              <a:spcBef>
                <a:spcPts val="1200"/>
              </a:spcBef>
              <a:buClr>
                <a:srgbClr val="000000"/>
              </a:buClr>
              <a:buSzPts val="2400"/>
              <a:buFont typeface="Arial" panose="020B0604020202020204" pitchFamily="34" charset="0"/>
              <a:buChar char="•"/>
            </a:pPr>
            <a:r>
              <a:rPr lang="en-US" sz="3200" dirty="0">
                <a:solidFill>
                  <a:srgbClr val="000000"/>
                </a:solidFill>
                <a:latin typeface="Arial" panose="020B0604020202020204" pitchFamily="34" charset="0"/>
                <a:cs typeface="Arial" panose="020B0604020202020204" pitchFamily="34" charset="0"/>
              </a:rPr>
              <a:t>Prohibit contact with petitioner</a:t>
            </a:r>
          </a:p>
          <a:p>
            <a:pPr marL="482600" lvl="1">
              <a:spcBef>
                <a:spcPts val="1200"/>
              </a:spcBef>
              <a:buClr>
                <a:srgbClr val="000000"/>
              </a:buClr>
              <a:buSzPts val="2400"/>
            </a:pPr>
            <a:endParaRPr lang="en-US" sz="800" dirty="0">
              <a:solidFill>
                <a:srgbClr val="000000"/>
              </a:solidFill>
              <a:latin typeface="Arial" panose="020B0604020202020204" pitchFamily="34" charset="0"/>
              <a:cs typeface="Arial" panose="020B0604020202020204" pitchFamily="34" charset="0"/>
            </a:endParaRPr>
          </a:p>
          <a:p>
            <a:pPr marL="971550" lvl="1" indent="-488950">
              <a:spcBef>
                <a:spcPts val="1200"/>
              </a:spcBef>
              <a:buClr>
                <a:srgbClr val="000000"/>
              </a:buClr>
              <a:buSzPts val="2400"/>
              <a:buFont typeface="Arial" panose="020B0604020202020204" pitchFamily="34" charset="0"/>
              <a:buChar char="•"/>
            </a:pPr>
            <a:r>
              <a:rPr lang="en-US" sz="3200" dirty="0">
                <a:solidFill>
                  <a:srgbClr val="000000"/>
                </a:solidFill>
                <a:latin typeface="Arial" panose="020B0604020202020204" pitchFamily="34" charset="0"/>
                <a:cs typeface="Arial" panose="020B0604020202020204" pitchFamily="34" charset="0"/>
              </a:rPr>
              <a:t>Order Respondent to stay away from specific locations</a:t>
            </a:r>
          </a:p>
          <a:p>
            <a:pPr marL="482600" lvl="1">
              <a:spcBef>
                <a:spcPts val="1200"/>
              </a:spcBef>
              <a:buClr>
                <a:srgbClr val="000000"/>
              </a:buClr>
              <a:buSzPts val="2400"/>
            </a:pPr>
            <a:endParaRPr lang="en-US" sz="800" dirty="0">
              <a:solidFill>
                <a:srgbClr val="000000"/>
              </a:solidFill>
              <a:latin typeface="Arial" panose="020B0604020202020204" pitchFamily="34" charset="0"/>
              <a:cs typeface="Arial" panose="020B0604020202020204" pitchFamily="34" charset="0"/>
            </a:endParaRPr>
          </a:p>
          <a:p>
            <a:pPr marL="971550" lvl="1" indent="-488950">
              <a:spcBef>
                <a:spcPts val="1200"/>
              </a:spcBef>
              <a:buClr>
                <a:srgbClr val="000000"/>
              </a:buClr>
              <a:buSzPts val="2400"/>
              <a:buFont typeface="Arial" panose="020B0604020202020204" pitchFamily="34" charset="0"/>
              <a:buChar char="•"/>
            </a:pPr>
            <a:r>
              <a:rPr lang="en-US" sz="3200" dirty="0">
                <a:solidFill>
                  <a:srgbClr val="000000"/>
                </a:solidFill>
                <a:latin typeface="Arial" panose="020B0604020202020204" pitchFamily="34" charset="0"/>
                <a:cs typeface="Arial" panose="020B0604020202020204" pitchFamily="34" charset="0"/>
              </a:rPr>
              <a:t>Prohibit possession of FOID or firearms</a:t>
            </a:r>
          </a:p>
          <a:p>
            <a:pPr marL="971550" lvl="1" indent="-488950">
              <a:spcBef>
                <a:spcPts val="1200"/>
              </a:spcBef>
              <a:buClr>
                <a:srgbClr val="000000"/>
              </a:buClr>
              <a:buSzPts val="2400"/>
              <a:buFont typeface="Arial" panose="020B0604020202020204" pitchFamily="34" charset="0"/>
              <a:buChar char="•"/>
            </a:pPr>
            <a:endParaRPr lang="en-US" sz="800" dirty="0">
              <a:solidFill>
                <a:srgbClr val="000000"/>
              </a:solidFill>
              <a:latin typeface="Arial" panose="020B0604020202020204" pitchFamily="34" charset="0"/>
              <a:cs typeface="Arial" panose="020B0604020202020204" pitchFamily="34" charset="0"/>
            </a:endParaRPr>
          </a:p>
          <a:p>
            <a:pPr marL="971550" lvl="1" indent="-488950">
              <a:spcBef>
                <a:spcPts val="1200"/>
              </a:spcBef>
              <a:spcAft>
                <a:spcPts val="1600"/>
              </a:spcAft>
              <a:buClr>
                <a:srgbClr val="000000"/>
              </a:buClr>
              <a:buSzPts val="2400"/>
              <a:buFont typeface="Arial" panose="020B0604020202020204" pitchFamily="34" charset="0"/>
              <a:buChar char="•"/>
            </a:pPr>
            <a:r>
              <a:rPr lang="en-US" sz="3200" dirty="0">
                <a:solidFill>
                  <a:srgbClr val="000000"/>
                </a:solidFill>
                <a:latin typeface="Arial" panose="020B0604020202020204" pitchFamily="34" charset="0"/>
                <a:cs typeface="Arial" panose="020B0604020202020204" pitchFamily="34" charset="0"/>
              </a:rPr>
              <a:t>Other injunctive Relief to protect victim from stalking</a:t>
            </a:r>
          </a:p>
          <a:p>
            <a:endParaRPr lang="en-US" dirty="0"/>
          </a:p>
        </p:txBody>
      </p:sp>
    </p:spTree>
    <p:extLst>
      <p:ext uri="{BB962C8B-B14F-4D97-AF65-F5344CB8AC3E}">
        <p14:creationId xmlns:p14="http://schemas.microsoft.com/office/powerpoint/2010/main" val="30384414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49F9A-4040-4A57-B438-FC168E19E563}"/>
              </a:ext>
            </a:extLst>
          </p:cNvPr>
          <p:cNvSpPr txBox="1"/>
          <p:nvPr/>
        </p:nvSpPr>
        <p:spPr>
          <a:xfrm>
            <a:off x="587829" y="1034320"/>
            <a:ext cx="2855167" cy="4358773"/>
          </a:xfrm>
          <a:prstGeom prst="rect">
            <a:avLst/>
          </a:prstGeom>
          <a:solidFill>
            <a:schemeClr val="accent4">
              <a:lumMod val="60000"/>
              <a:lumOff val="40000"/>
            </a:schemeClr>
          </a:solidFill>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pPr algn="ctr"/>
            <a:r>
              <a:rPr lang="en-US" sz="3200" b="1" dirty="0">
                <a:latin typeface="Arial" panose="020B0604020202020204" pitchFamily="34" charset="0"/>
                <a:cs typeface="Arial" panose="020B0604020202020204" pitchFamily="34" charset="0"/>
              </a:rPr>
              <a:t>Violations &amp; Enforcement</a:t>
            </a:r>
          </a:p>
        </p:txBody>
      </p:sp>
      <p:pic>
        <p:nvPicPr>
          <p:cNvPr id="5" name="Picture 4" descr="Icon&#10;&#10;Description automatically generated with medium confidence">
            <a:extLst>
              <a:ext uri="{FF2B5EF4-FFF2-40B4-BE49-F238E27FC236}">
                <a16:creationId xmlns:a16="http://schemas.microsoft.com/office/drawing/2014/main" id="{DC52B736-DB08-DBCD-AF48-5050EC50370D}"/>
              </a:ext>
            </a:extLst>
          </p:cNvPr>
          <p:cNvPicPr>
            <a:picLocks noChangeAspect="1"/>
          </p:cNvPicPr>
          <p:nvPr/>
        </p:nvPicPr>
        <p:blipFill>
          <a:blip r:embed="rId2"/>
          <a:stretch>
            <a:fillRect/>
          </a:stretch>
        </p:blipFill>
        <p:spPr>
          <a:xfrm>
            <a:off x="-96508" y="1898688"/>
            <a:ext cx="4001369" cy="4001369"/>
          </a:xfrm>
          <a:prstGeom prst="rect">
            <a:avLst/>
          </a:prstGeom>
        </p:spPr>
      </p:pic>
      <p:sp>
        <p:nvSpPr>
          <p:cNvPr id="6" name="TextBox 5">
            <a:extLst>
              <a:ext uri="{FF2B5EF4-FFF2-40B4-BE49-F238E27FC236}">
                <a16:creationId xmlns:a16="http://schemas.microsoft.com/office/drawing/2014/main" id="{E7B9F0DB-1F60-5662-5267-6E3F8DD7D0FB}"/>
              </a:ext>
            </a:extLst>
          </p:cNvPr>
          <p:cNvSpPr txBox="1"/>
          <p:nvPr/>
        </p:nvSpPr>
        <p:spPr>
          <a:xfrm>
            <a:off x="3620278" y="566678"/>
            <a:ext cx="8164285" cy="5724644"/>
          </a:xfrm>
          <a:prstGeom prst="rect">
            <a:avLst/>
          </a:prstGeom>
          <a:noFill/>
        </p:spPr>
        <p:txBody>
          <a:bodyPr wrap="square" rtlCol="0">
            <a:spAutoFit/>
          </a:bodyPr>
          <a:lstStyle/>
          <a:p>
            <a:pPr marL="0" lvl="0" indent="0">
              <a:spcBef>
                <a:spcPts val="0"/>
              </a:spcBef>
              <a:buSzPts val="2400"/>
              <a:buNone/>
            </a:pPr>
            <a:r>
              <a:rPr lang="en-US" sz="4000" b="1" dirty="0">
                <a:solidFill>
                  <a:schemeClr val="accent4">
                    <a:lumMod val="75000"/>
                  </a:schemeClr>
                </a:solidFill>
                <a:latin typeface="Arial" panose="020B0604020202020204" pitchFamily="34" charset="0"/>
                <a:cs typeface="Arial" panose="020B0604020202020204" pitchFamily="34" charset="0"/>
              </a:rPr>
              <a:t>A person commits violation of a SNCO order if:</a:t>
            </a:r>
          </a:p>
          <a:p>
            <a:pPr marL="0" lvl="0" indent="0">
              <a:spcBef>
                <a:spcPts val="0"/>
              </a:spcBef>
              <a:buSzPts val="2400"/>
              <a:buNone/>
            </a:pPr>
            <a:endParaRPr lang="en-US" sz="1600" b="1" dirty="0">
              <a:solidFill>
                <a:schemeClr val="accent4">
                  <a:lumMod val="75000"/>
                </a:schemeClr>
              </a:solidFill>
              <a:latin typeface="Arial" panose="020B0604020202020204" pitchFamily="34" charset="0"/>
              <a:cs typeface="Arial" panose="020B0604020202020204" pitchFamily="34" charset="0"/>
            </a:endParaRPr>
          </a:p>
          <a:p>
            <a:pPr marL="882650" lvl="1" indent="-457200">
              <a:spcBef>
                <a:spcPts val="0"/>
              </a:spcBef>
              <a:buSzPts val="2300"/>
              <a:buFont typeface="Arial" panose="020B0604020202020204" pitchFamily="34" charset="0"/>
              <a:buChar char="•"/>
            </a:pPr>
            <a:r>
              <a:rPr lang="en-US" sz="2800" dirty="0">
                <a:latin typeface="Arial" panose="020B0604020202020204" pitchFamily="34" charset="0"/>
                <a:cs typeface="Arial" panose="020B0604020202020204" pitchFamily="34" charset="0"/>
              </a:rPr>
              <a:t>he or she knowingly commits an act which was prohibited by a court or fails to commit an act which was ordered in violation of a valid stalking no contact order, </a:t>
            </a:r>
            <a:r>
              <a:rPr lang="en-US" sz="2800" i="1" dirty="0">
                <a:latin typeface="Arial" panose="020B0604020202020204" pitchFamily="34" charset="0"/>
                <a:cs typeface="Arial" panose="020B0604020202020204" pitchFamily="34" charset="0"/>
              </a:rPr>
              <a:t>and</a:t>
            </a:r>
          </a:p>
          <a:p>
            <a:pPr marL="882650" lvl="1" indent="-457200">
              <a:spcBef>
                <a:spcPts val="0"/>
              </a:spcBef>
              <a:buSzPts val="2300"/>
              <a:buFont typeface="Arial" panose="020B0604020202020204" pitchFamily="34" charset="0"/>
              <a:buChar char="•"/>
            </a:pPr>
            <a:endParaRPr lang="en-US" sz="2800" i="1" dirty="0">
              <a:latin typeface="Arial" panose="020B0604020202020204" pitchFamily="34" charset="0"/>
              <a:cs typeface="Arial" panose="020B0604020202020204" pitchFamily="34" charset="0"/>
            </a:endParaRPr>
          </a:p>
          <a:p>
            <a:pPr marL="882650" lvl="1" indent="-457200">
              <a:spcBef>
                <a:spcPts val="0"/>
              </a:spcBef>
              <a:buSzPts val="2300"/>
              <a:buFont typeface="Arial" panose="020B0604020202020204" pitchFamily="34" charset="0"/>
              <a:buChar char="•"/>
            </a:pPr>
            <a:r>
              <a:rPr lang="en-US" sz="2800" dirty="0">
                <a:latin typeface="Arial" panose="020B0604020202020204" pitchFamily="34" charset="0"/>
                <a:cs typeface="Arial" panose="020B0604020202020204" pitchFamily="34" charset="0"/>
              </a:rPr>
              <a:t>the violation occurs after the offender has been served notice of the contents of the order or otherwise has acquired actual knowledge of the contents of the order.</a:t>
            </a:r>
          </a:p>
          <a:p>
            <a:endParaRPr lang="en-US" dirty="0"/>
          </a:p>
        </p:txBody>
      </p:sp>
    </p:spTree>
    <p:extLst>
      <p:ext uri="{BB962C8B-B14F-4D97-AF65-F5344CB8AC3E}">
        <p14:creationId xmlns:p14="http://schemas.microsoft.com/office/powerpoint/2010/main" val="19189537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52DF22-4D43-4433-BD32-0F682A62104A}"/>
              </a:ext>
            </a:extLst>
          </p:cNvPr>
          <p:cNvSpPr txBox="1"/>
          <p:nvPr/>
        </p:nvSpPr>
        <p:spPr>
          <a:xfrm>
            <a:off x="1293676" y="2993025"/>
            <a:ext cx="10256158" cy="2831544"/>
          </a:xfrm>
          <a:prstGeom prst="rect">
            <a:avLst/>
          </a:prstGeom>
          <a:solidFill>
            <a:srgbClr val="418287"/>
          </a:solidFill>
        </p:spPr>
        <p:txBody>
          <a:bodyPr wrap="square" rtlCol="0">
            <a:spAutoFit/>
          </a:bodyPr>
          <a:lstStyle/>
          <a:p>
            <a:r>
              <a:rPr lang="en-US" sz="4000" dirty="0">
                <a:solidFill>
                  <a:srgbClr val="FFFFFF"/>
                </a:solidFill>
                <a:latin typeface="Arial" panose="020B0604020202020204"/>
              </a:rPr>
              <a:t>Amplified and clarified key issues in original IDVA of 1982, including</a:t>
            </a:r>
          </a:p>
          <a:p>
            <a:pPr marL="800100" lvl="1" indent="-342900">
              <a:buFont typeface="Arial" panose="020B0604020202020204" pitchFamily="34" charset="0"/>
              <a:buChar char="•"/>
            </a:pPr>
            <a:r>
              <a:rPr lang="en-US" sz="4000" dirty="0">
                <a:solidFill>
                  <a:srgbClr val="FFFFFF"/>
                </a:solidFill>
                <a:latin typeface="Arial" panose="020B0604020202020204"/>
              </a:rPr>
              <a:t>What constitutes abuse</a:t>
            </a:r>
          </a:p>
          <a:p>
            <a:pPr marL="800100" lvl="1" indent="-342900">
              <a:buFont typeface="Arial" panose="020B0604020202020204" pitchFamily="34" charset="0"/>
              <a:buChar char="•"/>
            </a:pPr>
            <a:r>
              <a:rPr lang="en-US" sz="4000" dirty="0">
                <a:solidFill>
                  <a:srgbClr val="FFFFFF"/>
                </a:solidFill>
                <a:latin typeface="Arial" panose="020B0604020202020204"/>
              </a:rPr>
              <a:t>Who is protected</a:t>
            </a:r>
          </a:p>
          <a:p>
            <a:endParaRPr lang="en-US" dirty="0">
              <a:solidFill>
                <a:srgbClr val="3F3F3F"/>
              </a:solidFill>
              <a:latin typeface="Arial" panose="020B0604020202020204"/>
            </a:endParaRPr>
          </a:p>
        </p:txBody>
      </p:sp>
      <p:sp>
        <p:nvSpPr>
          <p:cNvPr id="3" name="Text Placeholder 2">
            <a:extLst>
              <a:ext uri="{FF2B5EF4-FFF2-40B4-BE49-F238E27FC236}">
                <a16:creationId xmlns:a16="http://schemas.microsoft.com/office/drawing/2014/main" id="{2B13A4A4-8F33-4D76-88CB-7F27B9C7EA33}"/>
              </a:ext>
            </a:extLst>
          </p:cNvPr>
          <p:cNvSpPr txBox="1">
            <a:spLocks/>
          </p:cNvSpPr>
          <p:nvPr/>
        </p:nvSpPr>
        <p:spPr>
          <a:xfrm>
            <a:off x="490654" y="556518"/>
            <a:ext cx="5864426" cy="1891714"/>
          </a:xfrm>
          <a:prstGeom prst="rect">
            <a:avLst/>
          </a:prstGeom>
          <a:solidFill>
            <a:srgbClr val="002060"/>
          </a:solidFill>
        </p:spPr>
        <p:txBody>
          <a:bodyPr vert="horz" lIns="274320" tIns="182880" rIns="182880" bIns="182880" rtlCol="0" anchor="ctr">
            <a:noAutofit/>
          </a:bodyPr>
          <a:lstStyle>
            <a:lvl1pPr marL="0" indent="0" algn="l" defTabSz="914400" rtl="0" eaLnBrk="1" latinLnBrk="0" hangingPunct="1">
              <a:lnSpc>
                <a:spcPct val="90000"/>
              </a:lnSpc>
              <a:spcBef>
                <a:spcPct val="0"/>
              </a:spcBef>
              <a:buFont typeface="Arial" panose="020B0604020202020204" pitchFamily="34" charset="0"/>
              <a:buNone/>
              <a:defRPr lang="en-US" sz="4000" b="1" i="0" kern="1200" spc="-150" dirty="0">
                <a:solidFill>
                  <a:schemeClr val="bg1"/>
                </a:solidFill>
                <a:latin typeface="+mj-lt"/>
                <a:ea typeface="+mj-ea"/>
                <a:cs typeface="Gill Sans" panose="020B0502020104020203" pitchFamily="34" charset="-79"/>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dirty="0">
                <a:solidFill>
                  <a:srgbClr val="FFFFFF"/>
                </a:solidFill>
                <a:latin typeface="Arial" panose="020B0604020202020204"/>
              </a:rPr>
              <a:t>IDVA</a:t>
            </a:r>
            <a:br>
              <a:rPr dirty="0">
                <a:solidFill>
                  <a:srgbClr val="FFFFFF"/>
                </a:solidFill>
                <a:highlight>
                  <a:srgbClr val="008080"/>
                </a:highlight>
                <a:latin typeface="Arial" panose="020B0604020202020204"/>
              </a:rPr>
            </a:br>
            <a:r>
              <a:rPr dirty="0">
                <a:solidFill>
                  <a:srgbClr val="FFFFFF"/>
                </a:solidFill>
                <a:latin typeface="Arial" panose="020B0604020202020204"/>
              </a:rPr>
              <a:t>Illinois Domestic Violence Act of 1986</a:t>
            </a:r>
          </a:p>
        </p:txBody>
      </p:sp>
      <p:pic>
        <p:nvPicPr>
          <p:cNvPr id="5" name="Picture 4" descr="A picture containing text, clipart&#10;&#10;Description automatically generated">
            <a:extLst>
              <a:ext uri="{FF2B5EF4-FFF2-40B4-BE49-F238E27FC236}">
                <a16:creationId xmlns:a16="http://schemas.microsoft.com/office/drawing/2014/main" id="{6F9EFC17-0073-C094-AD3F-0A28CADB4D61}"/>
              </a:ext>
            </a:extLst>
          </p:cNvPr>
          <p:cNvPicPr>
            <a:picLocks noChangeAspect="1"/>
          </p:cNvPicPr>
          <p:nvPr/>
        </p:nvPicPr>
        <p:blipFill>
          <a:blip r:embed="rId3"/>
          <a:stretch>
            <a:fillRect/>
          </a:stretch>
        </p:blipFill>
        <p:spPr>
          <a:xfrm>
            <a:off x="6519334" y="577908"/>
            <a:ext cx="1524000" cy="1524000"/>
          </a:xfrm>
          <a:prstGeom prst="rect">
            <a:avLst/>
          </a:prstGeom>
        </p:spPr>
      </p:pic>
    </p:spTree>
    <p:extLst>
      <p:ext uri="{BB962C8B-B14F-4D97-AF65-F5344CB8AC3E}">
        <p14:creationId xmlns:p14="http://schemas.microsoft.com/office/powerpoint/2010/main" val="11866692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349F9A-4040-4A57-B438-FC168E19E563}"/>
              </a:ext>
            </a:extLst>
          </p:cNvPr>
          <p:cNvSpPr txBox="1"/>
          <p:nvPr/>
        </p:nvSpPr>
        <p:spPr>
          <a:xfrm>
            <a:off x="587829" y="1034320"/>
            <a:ext cx="2855167" cy="4358773"/>
          </a:xfrm>
          <a:prstGeom prst="rect">
            <a:avLst/>
          </a:prstGeom>
          <a:solidFill>
            <a:schemeClr val="accent4">
              <a:lumMod val="60000"/>
              <a:lumOff val="40000"/>
            </a:schemeClr>
          </a:solidFill>
        </p:spPr>
        <p:txBody>
          <a:bodyPr wrap="square" rtlCol="0">
            <a:noAutofit/>
          </a:bodyPr>
          <a:lstStyle/>
          <a:p>
            <a:endParaRPr lang="en-US" sz="4000" dirty="0">
              <a:solidFill>
                <a:schemeClr val="bg1"/>
              </a:solidFill>
              <a:latin typeface="Arial" panose="020B0604020202020204" pitchFamily="34" charset="0"/>
              <a:cs typeface="Arial" panose="020B0604020202020204" pitchFamily="34" charset="0"/>
            </a:endParaRPr>
          </a:p>
          <a:p>
            <a:pPr algn="ctr"/>
            <a:r>
              <a:rPr lang="en-US" sz="3200" b="1" dirty="0">
                <a:latin typeface="Arial" panose="020B0604020202020204" pitchFamily="34" charset="0"/>
                <a:cs typeface="Arial" panose="020B0604020202020204" pitchFamily="34" charset="0"/>
              </a:rPr>
              <a:t>Violations &amp; Enforcement</a:t>
            </a:r>
          </a:p>
        </p:txBody>
      </p:sp>
      <p:pic>
        <p:nvPicPr>
          <p:cNvPr id="5" name="Picture 4" descr="Icon&#10;&#10;Description automatically generated with medium confidence">
            <a:extLst>
              <a:ext uri="{FF2B5EF4-FFF2-40B4-BE49-F238E27FC236}">
                <a16:creationId xmlns:a16="http://schemas.microsoft.com/office/drawing/2014/main" id="{DC52B736-DB08-DBCD-AF48-5050EC50370D}"/>
              </a:ext>
            </a:extLst>
          </p:cNvPr>
          <p:cNvPicPr>
            <a:picLocks noChangeAspect="1"/>
          </p:cNvPicPr>
          <p:nvPr/>
        </p:nvPicPr>
        <p:blipFill>
          <a:blip r:embed="rId2"/>
          <a:stretch>
            <a:fillRect/>
          </a:stretch>
        </p:blipFill>
        <p:spPr>
          <a:xfrm>
            <a:off x="-96508" y="1898688"/>
            <a:ext cx="4001369" cy="4001369"/>
          </a:xfrm>
          <a:prstGeom prst="rect">
            <a:avLst/>
          </a:prstGeom>
        </p:spPr>
      </p:pic>
      <p:sp>
        <p:nvSpPr>
          <p:cNvPr id="7" name="TextBox 6">
            <a:extLst>
              <a:ext uri="{FF2B5EF4-FFF2-40B4-BE49-F238E27FC236}">
                <a16:creationId xmlns:a16="http://schemas.microsoft.com/office/drawing/2014/main" id="{71CE57C6-1F30-282C-D07C-B2FEBA45C527}"/>
              </a:ext>
            </a:extLst>
          </p:cNvPr>
          <p:cNvSpPr txBox="1"/>
          <p:nvPr/>
        </p:nvSpPr>
        <p:spPr>
          <a:xfrm>
            <a:off x="3904861" y="1898688"/>
            <a:ext cx="7877408" cy="3164969"/>
          </a:xfrm>
          <a:prstGeom prst="rect">
            <a:avLst/>
          </a:prstGeom>
          <a:noFill/>
        </p:spPr>
        <p:txBody>
          <a:bodyPr wrap="square" rtlCol="0">
            <a:spAutoFit/>
          </a:bodyPr>
          <a:lstStyle/>
          <a:p>
            <a:pPr marL="742950" lvl="1" indent="-285750">
              <a:spcBef>
                <a:spcPts val="480"/>
              </a:spcBef>
              <a:buClr>
                <a:schemeClr val="dk1"/>
              </a:buClr>
              <a:buSzPts val="2400"/>
              <a:buFont typeface="Wingdings" panose="05000000000000000000" pitchFamily="2" charset="2"/>
              <a:buChar char="§"/>
            </a:pPr>
            <a:r>
              <a:rPr lang="en-US" sz="3200" dirty="0">
                <a:latin typeface="Arial" panose="020B0604020202020204" pitchFamily="34" charset="0"/>
                <a:cs typeface="Arial" panose="020B0604020202020204" pitchFamily="34" charset="0"/>
              </a:rPr>
              <a:t>First Violation is a Class A Misdemeanor</a:t>
            </a:r>
          </a:p>
          <a:p>
            <a:pPr lvl="1">
              <a:spcBef>
                <a:spcPts val="480"/>
              </a:spcBef>
              <a:buClr>
                <a:schemeClr val="dk1"/>
              </a:buClr>
              <a:buSzPts val="2400"/>
            </a:pPr>
            <a:endParaRPr lang="en-US" sz="3200" dirty="0">
              <a:latin typeface="Arial" panose="020B0604020202020204" pitchFamily="34" charset="0"/>
              <a:cs typeface="Arial" panose="020B0604020202020204" pitchFamily="34" charset="0"/>
            </a:endParaRPr>
          </a:p>
          <a:p>
            <a:pPr marL="742950" lvl="1" indent="-285750">
              <a:spcBef>
                <a:spcPts val="480"/>
              </a:spcBef>
              <a:spcAft>
                <a:spcPts val="1600"/>
              </a:spcAft>
              <a:buClr>
                <a:schemeClr val="dk1"/>
              </a:buClr>
              <a:buSzPts val="2400"/>
              <a:buFont typeface="Wingdings" panose="05000000000000000000" pitchFamily="2" charset="2"/>
              <a:buChar char="§"/>
            </a:pPr>
            <a:r>
              <a:rPr lang="en-US" sz="3200" dirty="0">
                <a:latin typeface="Arial" panose="020B0604020202020204" pitchFamily="34" charset="0"/>
                <a:cs typeface="Arial" panose="020B0604020202020204" pitchFamily="34" charset="0"/>
              </a:rPr>
              <a:t>A subsequent violation is a Class 4 Felony</a:t>
            </a:r>
          </a:p>
          <a:p>
            <a:endParaRPr lang="en-US" dirty="0"/>
          </a:p>
        </p:txBody>
      </p:sp>
      <p:sp>
        <p:nvSpPr>
          <p:cNvPr id="8" name="TextBox 7">
            <a:extLst>
              <a:ext uri="{FF2B5EF4-FFF2-40B4-BE49-F238E27FC236}">
                <a16:creationId xmlns:a16="http://schemas.microsoft.com/office/drawing/2014/main" id="{8A81BC3E-4F4E-3832-A418-1AA3C7DF8EB5}"/>
              </a:ext>
            </a:extLst>
          </p:cNvPr>
          <p:cNvSpPr txBox="1"/>
          <p:nvPr/>
        </p:nvSpPr>
        <p:spPr>
          <a:xfrm>
            <a:off x="3904861" y="516782"/>
            <a:ext cx="4870580" cy="707886"/>
          </a:xfrm>
          <a:prstGeom prst="rect">
            <a:avLst/>
          </a:prstGeom>
          <a:noFill/>
        </p:spPr>
        <p:txBody>
          <a:bodyPr wrap="square" rtlCol="0">
            <a:spAutoFit/>
          </a:bodyPr>
          <a:lstStyle/>
          <a:p>
            <a:r>
              <a:rPr lang="en-US" sz="4000" b="1" dirty="0">
                <a:solidFill>
                  <a:schemeClr val="accent4">
                    <a:lumMod val="75000"/>
                  </a:schemeClr>
                </a:solidFill>
                <a:latin typeface="Arial" panose="020B0604020202020204" pitchFamily="34" charset="0"/>
                <a:cs typeface="Arial" panose="020B0604020202020204" pitchFamily="34" charset="0"/>
              </a:rPr>
              <a:t>Consequences:</a:t>
            </a:r>
          </a:p>
        </p:txBody>
      </p:sp>
    </p:spTree>
    <p:extLst>
      <p:ext uri="{BB962C8B-B14F-4D97-AF65-F5344CB8AC3E}">
        <p14:creationId xmlns:p14="http://schemas.microsoft.com/office/powerpoint/2010/main" val="40941071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6B68CFF-3294-704D-4960-7BF655BFED7E}"/>
              </a:ext>
            </a:extLst>
          </p:cNvPr>
          <p:cNvPicPr>
            <a:picLocks noChangeAspect="1"/>
          </p:cNvPicPr>
          <p:nvPr/>
        </p:nvPicPr>
        <p:blipFill rotWithShape="1">
          <a:blip r:embed="rId3"/>
          <a:srcRect r="10371" b="9092"/>
          <a:stretch/>
        </p:blipFill>
        <p:spPr>
          <a:xfrm>
            <a:off x="3523488" y="10"/>
            <a:ext cx="8668512" cy="6857990"/>
          </a:xfrm>
          <a:prstGeom prst="rect">
            <a:avLst/>
          </a:prstGeom>
        </p:spPr>
      </p:pic>
      <p:sp>
        <p:nvSpPr>
          <p:cNvPr id="11" name="Rectangle 10">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2CEAD48-7047-F740-59B7-1940A0E8A59C}"/>
              </a:ext>
            </a:extLst>
          </p:cNvPr>
          <p:cNvSpPr>
            <a:spLocks noGrp="1"/>
          </p:cNvSpPr>
          <p:nvPr>
            <p:ph type="ctrTitle"/>
          </p:nvPr>
        </p:nvSpPr>
        <p:spPr>
          <a:xfrm>
            <a:off x="477981" y="1122363"/>
            <a:ext cx="4023360" cy="3204134"/>
          </a:xfrm>
        </p:spPr>
        <p:txBody>
          <a:bodyPr anchor="b">
            <a:normAutofit/>
          </a:bodyPr>
          <a:lstStyle/>
          <a:p>
            <a:pPr algn="l"/>
            <a:r>
              <a:rPr lang="en-US" sz="4800" b="1" dirty="0">
                <a:latin typeface="Arial" panose="020B0604020202020204" pitchFamily="34" charset="0"/>
                <a:cs typeface="Arial" panose="020B0604020202020204" pitchFamily="34" charset="0"/>
              </a:rPr>
              <a:t>ACTIVITY:  </a:t>
            </a:r>
            <a:br>
              <a:rPr lang="en-US" sz="4800" b="1" dirty="0">
                <a:latin typeface="Arial" panose="020B0604020202020204" pitchFamily="34" charset="0"/>
                <a:cs typeface="Arial" panose="020B0604020202020204" pitchFamily="34" charset="0"/>
              </a:rPr>
            </a:br>
            <a:r>
              <a:rPr lang="en-US" sz="4800" b="1" dirty="0">
                <a:latin typeface="Arial" panose="020B0604020202020204" pitchFamily="34" charset="0"/>
                <a:cs typeface="Arial" panose="020B0604020202020204" pitchFamily="34" charset="0"/>
              </a:rPr>
              <a:t>IT’S JUST A PIECE OF PAPER</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47456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9D1BF-A77A-46EB-81BC-41CF74ED9304}"/>
              </a:ext>
            </a:extLst>
          </p:cNvPr>
          <p:cNvSpPr>
            <a:spLocks noGrp="1"/>
          </p:cNvSpPr>
          <p:nvPr>
            <p:ph type="ctrTitle"/>
          </p:nvPr>
        </p:nvSpPr>
        <p:spPr/>
        <p:txBody>
          <a:bodyPr/>
          <a:lstStyle/>
          <a:p>
            <a:endParaRPr lang="en-US"/>
          </a:p>
        </p:txBody>
      </p:sp>
      <p:sp>
        <p:nvSpPr>
          <p:cNvPr id="4" name="TextBox 3">
            <a:extLst>
              <a:ext uri="{FF2B5EF4-FFF2-40B4-BE49-F238E27FC236}">
                <a16:creationId xmlns:a16="http://schemas.microsoft.com/office/drawing/2014/main" id="{BF06235E-7828-4EE6-95B8-EA6ED437D711}"/>
              </a:ext>
            </a:extLst>
          </p:cNvPr>
          <p:cNvSpPr txBox="1"/>
          <p:nvPr/>
        </p:nvSpPr>
        <p:spPr>
          <a:xfrm>
            <a:off x="1344118" y="363416"/>
            <a:ext cx="9503764" cy="3146548"/>
          </a:xfrm>
          <a:prstGeom prst="rect">
            <a:avLst/>
          </a:prstGeom>
          <a:solidFill>
            <a:schemeClr val="accent1">
              <a:lumMod val="75000"/>
            </a:schemeClr>
          </a:solidFill>
          <a:scene3d>
            <a:camera prst="orthographicFront"/>
            <a:lightRig rig="threePt" dir="t"/>
          </a:scene3d>
          <a:sp3d>
            <a:bevelT w="254000" prst="artDeco"/>
          </a:sp3d>
        </p:spPr>
        <p:txBody>
          <a:bodyPr wrap="square" rtlCol="0" anchor="ctr">
            <a:noAutofit/>
          </a:bodyPr>
          <a:lstStyle/>
          <a:p>
            <a:pPr algn="ctr"/>
            <a:r>
              <a:rPr lang="en-US" sz="5400" b="1" dirty="0">
                <a:solidFill>
                  <a:schemeClr val="bg1"/>
                </a:solidFill>
                <a:latin typeface="Arial" panose="020B0604020202020204" pitchFamily="34" charset="0"/>
                <a:cs typeface="Arial" panose="020B0604020202020204" pitchFamily="34" charset="0"/>
              </a:rPr>
              <a:t>Community Response</a:t>
            </a:r>
          </a:p>
        </p:txBody>
      </p:sp>
      <p:pic>
        <p:nvPicPr>
          <p:cNvPr id="8" name="Picture 7" descr="A picture containing circle&#10;&#10;Description automatically generated">
            <a:extLst>
              <a:ext uri="{FF2B5EF4-FFF2-40B4-BE49-F238E27FC236}">
                <a16:creationId xmlns:a16="http://schemas.microsoft.com/office/drawing/2014/main" id="{B1D8BC6B-5728-4AE6-B752-8AE90E973F61}"/>
              </a:ext>
            </a:extLst>
          </p:cNvPr>
          <p:cNvPicPr>
            <a:picLocks noChangeAspect="1"/>
          </p:cNvPicPr>
          <p:nvPr/>
        </p:nvPicPr>
        <p:blipFill>
          <a:blip r:embed="rId2"/>
          <a:stretch>
            <a:fillRect/>
          </a:stretch>
        </p:blipFill>
        <p:spPr>
          <a:xfrm>
            <a:off x="5005428" y="4120410"/>
            <a:ext cx="2181144" cy="2181144"/>
          </a:xfrm>
          <a:prstGeom prst="rect">
            <a:avLst/>
          </a:prstGeom>
        </p:spPr>
      </p:pic>
    </p:spTree>
    <p:extLst>
      <p:ext uri="{BB962C8B-B14F-4D97-AF65-F5344CB8AC3E}">
        <p14:creationId xmlns:p14="http://schemas.microsoft.com/office/powerpoint/2010/main" val="6638009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3C4E4E8-0253-4B37-B0CC-5B9874999514}"/>
              </a:ext>
            </a:extLst>
          </p:cNvPr>
          <p:cNvSpPr txBox="1"/>
          <p:nvPr/>
        </p:nvSpPr>
        <p:spPr>
          <a:xfrm>
            <a:off x="424337" y="412998"/>
            <a:ext cx="4311787" cy="4979617"/>
          </a:xfrm>
          <a:prstGeom prst="rect">
            <a:avLst/>
          </a:prstGeom>
          <a:solidFill>
            <a:schemeClr val="accent1">
              <a:lumMod val="75000"/>
            </a:schemeClr>
          </a:solidFill>
        </p:spPr>
        <p:txBody>
          <a:bodyPr wrap="square" rtlCol="0">
            <a:noAutofit/>
          </a:bodyPr>
          <a:lstStyle/>
          <a:p>
            <a:endParaRPr lang="en-US" sz="4000" b="1" dirty="0">
              <a:solidFill>
                <a:schemeClr val="bg1"/>
              </a:solidFill>
              <a:latin typeface="Arial" panose="020B0604020202020204" pitchFamily="34" charset="0"/>
              <a:cs typeface="Arial" panose="020B0604020202020204" pitchFamily="34" charset="0"/>
            </a:endParaRPr>
          </a:p>
          <a:p>
            <a:endParaRPr lang="en-US" sz="4000" b="1" dirty="0">
              <a:solidFill>
                <a:schemeClr val="bg1"/>
              </a:solidFill>
              <a:latin typeface="Arial" panose="020B0604020202020204" pitchFamily="34" charset="0"/>
              <a:cs typeface="Arial" panose="020B0604020202020204" pitchFamily="34" charset="0"/>
            </a:endParaRPr>
          </a:p>
          <a:p>
            <a:pPr algn="ctr"/>
            <a:r>
              <a:rPr lang="en-US" sz="4000" b="1" dirty="0">
                <a:solidFill>
                  <a:schemeClr val="bg1"/>
                </a:solidFill>
                <a:latin typeface="Arial" panose="020B0604020202020204" pitchFamily="34" charset="0"/>
                <a:cs typeface="Arial" panose="020B0604020202020204" pitchFamily="34" charset="0"/>
              </a:rPr>
              <a:t>Law</a:t>
            </a:r>
          </a:p>
          <a:p>
            <a:pPr algn="ctr"/>
            <a:r>
              <a:rPr lang="en-US" sz="4000" b="1" dirty="0">
                <a:solidFill>
                  <a:schemeClr val="bg1"/>
                </a:solidFill>
                <a:latin typeface="Arial" panose="020B0604020202020204" pitchFamily="34" charset="0"/>
                <a:cs typeface="Arial" panose="020B0604020202020204" pitchFamily="34" charset="0"/>
              </a:rPr>
              <a:t>Enforcement Responsibilities</a:t>
            </a:r>
            <a:r>
              <a:rPr lang="en-US" sz="4000" dirty="0">
                <a:highlight>
                  <a:srgbClr val="C0C0C0"/>
                </a:highlight>
                <a:latin typeface="Calibri" panose="020F0502020204030204" pitchFamily="34" charset="0"/>
                <a:ea typeface="Calibri" panose="020F0502020204030204" pitchFamily="34" charset="0"/>
                <a:cs typeface="Times New Roman" panose="02020603050405020304" pitchFamily="18" charset="0"/>
              </a:rPr>
              <a:t> </a:t>
            </a:r>
          </a:p>
          <a:p>
            <a:pPr algn="ctr"/>
            <a:r>
              <a:rPr lang="en-US" sz="2400" dirty="0">
                <a:solidFill>
                  <a:schemeClr val="bg1"/>
                </a:solidFill>
              </a:rPr>
              <a:t>(IDVA -750 ILCS 60/304)</a:t>
            </a:r>
            <a:endParaRPr lang="en-US" sz="2400" dirty="0">
              <a:solidFill>
                <a:schemeClr val="bg1"/>
              </a:solidFill>
              <a:latin typeface="Arial" panose="020B0604020202020204" pitchFamily="34"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A2F583C7-3CD4-4B0A-9DC0-2AE2C86071ED}"/>
              </a:ext>
            </a:extLst>
          </p:cNvPr>
          <p:cNvSpPr txBox="1"/>
          <p:nvPr/>
        </p:nvSpPr>
        <p:spPr>
          <a:xfrm>
            <a:off x="5006716" y="1234501"/>
            <a:ext cx="6993128" cy="4536711"/>
          </a:xfrm>
          <a:prstGeom prst="rect">
            <a:avLst/>
          </a:prstGeom>
          <a:noFill/>
        </p:spPr>
        <p:txBody>
          <a:bodyPr wrap="square" rtlCol="0">
            <a:noAutofit/>
          </a:bodyPr>
          <a:lstStyle/>
          <a:p>
            <a:r>
              <a:rPr lang="en-US" sz="3200" dirty="0">
                <a:solidFill>
                  <a:schemeClr val="dk1"/>
                </a:solidFill>
                <a:latin typeface="Arial" panose="020B0604020202020204" pitchFamily="34" charset="0"/>
                <a:cs typeface="Arial" panose="020B0604020202020204" pitchFamily="34" charset="0"/>
              </a:rPr>
              <a:t>Whenever a law enforcement officer has reason to believe that a person has been abused, neglected, or exploited by a family or household member, the officer shall immediately use all reasonable means to prevent further abuse, neglect, or exploitation.</a:t>
            </a:r>
            <a:endParaRPr lang="en-US" sz="3200" dirty="0">
              <a:latin typeface="Arial" panose="020B0604020202020204" pitchFamily="34" charset="0"/>
              <a:cs typeface="Arial" panose="020B0604020202020204" pitchFamily="34" charset="0"/>
            </a:endParaRPr>
          </a:p>
        </p:txBody>
      </p:sp>
      <p:pic>
        <p:nvPicPr>
          <p:cNvPr id="7" name="Picture 6" descr="A couple of police officers&#10;&#10;Description automatically generated with medium confidence">
            <a:extLst>
              <a:ext uri="{FF2B5EF4-FFF2-40B4-BE49-F238E27FC236}">
                <a16:creationId xmlns:a16="http://schemas.microsoft.com/office/drawing/2014/main" id="{4B072020-2B04-47B5-9E35-7C3056232ED2}"/>
              </a:ext>
            </a:extLst>
          </p:cNvPr>
          <p:cNvPicPr>
            <a:picLocks noChangeAspect="1"/>
          </p:cNvPicPr>
          <p:nvPr/>
        </p:nvPicPr>
        <p:blipFill>
          <a:blip r:embed="rId3"/>
          <a:stretch>
            <a:fillRect/>
          </a:stretch>
        </p:blipFill>
        <p:spPr>
          <a:xfrm>
            <a:off x="974361" y="4302212"/>
            <a:ext cx="3094100" cy="1952974"/>
          </a:xfrm>
          <a:prstGeom prst="rect">
            <a:avLst/>
          </a:prstGeom>
        </p:spPr>
      </p:pic>
    </p:spTree>
    <p:extLst>
      <p:ext uri="{BB962C8B-B14F-4D97-AF65-F5344CB8AC3E}">
        <p14:creationId xmlns:p14="http://schemas.microsoft.com/office/powerpoint/2010/main" val="31239292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104A84D-FCDD-42DB-B270-CA74CBE6B336}"/>
              </a:ext>
            </a:extLst>
          </p:cNvPr>
          <p:cNvSpPr txBox="1"/>
          <p:nvPr/>
        </p:nvSpPr>
        <p:spPr>
          <a:xfrm>
            <a:off x="283662" y="265379"/>
            <a:ext cx="11064276" cy="1260184"/>
          </a:xfrm>
          <a:prstGeom prst="rect">
            <a:avLst/>
          </a:prstGeom>
          <a:solidFill>
            <a:schemeClr val="accent1">
              <a:lumMod val="75000"/>
            </a:schemeClr>
          </a:solidFill>
        </p:spPr>
        <p:txBody>
          <a:bodyPr wrap="square" rtlCol="0">
            <a:noAutofit/>
          </a:bodyPr>
          <a:lstStyle/>
          <a:p>
            <a:r>
              <a:rPr lang="en-US" sz="3600" b="1" dirty="0">
                <a:solidFill>
                  <a:schemeClr val="bg1"/>
                </a:solidFill>
                <a:latin typeface="Arial" panose="020B0604020202020204" pitchFamily="34" charset="0"/>
                <a:cs typeface="Arial" panose="020B0604020202020204" pitchFamily="34" charset="0"/>
              </a:rPr>
              <a:t>Law</a:t>
            </a:r>
          </a:p>
          <a:p>
            <a:r>
              <a:rPr lang="en-US" sz="3600" b="1" dirty="0">
                <a:solidFill>
                  <a:schemeClr val="bg1"/>
                </a:solidFill>
                <a:latin typeface="Arial" panose="020B0604020202020204" pitchFamily="34" charset="0"/>
                <a:cs typeface="Arial" panose="020B0604020202020204" pitchFamily="34" charset="0"/>
              </a:rPr>
              <a:t>Enforcement Responsibilities</a:t>
            </a:r>
            <a:r>
              <a:rPr lang="en-US" sz="3600" dirty="0">
                <a:highlight>
                  <a:srgbClr val="C0C0C0"/>
                </a:highlight>
                <a:latin typeface="Calibri" panose="020F0502020204030204" pitchFamily="34" charset="0"/>
                <a:ea typeface="Calibri" panose="020F0502020204030204" pitchFamily="34" charset="0"/>
                <a:cs typeface="Times New Roman" panose="02020603050405020304" pitchFamily="18" charset="0"/>
              </a:rPr>
              <a:t> </a:t>
            </a:r>
          </a:p>
        </p:txBody>
      </p:sp>
      <p:sp>
        <p:nvSpPr>
          <p:cNvPr id="6" name="TextBox 5">
            <a:extLst>
              <a:ext uri="{FF2B5EF4-FFF2-40B4-BE49-F238E27FC236}">
                <a16:creationId xmlns:a16="http://schemas.microsoft.com/office/drawing/2014/main" id="{4E6920A7-550A-4516-A1E8-6800DDCA2E93}"/>
              </a:ext>
            </a:extLst>
          </p:cNvPr>
          <p:cNvSpPr txBox="1"/>
          <p:nvPr/>
        </p:nvSpPr>
        <p:spPr>
          <a:xfrm>
            <a:off x="1828800" y="2625434"/>
            <a:ext cx="10058400" cy="4120140"/>
          </a:xfrm>
          <a:prstGeom prst="rect">
            <a:avLst/>
          </a:prstGeom>
          <a:noFill/>
        </p:spPr>
        <p:txBody>
          <a:bodyPr wrap="square">
            <a:noAutofit/>
          </a:bodyPr>
          <a:lstStyle/>
          <a:p>
            <a:pPr marL="476250" indent="-342900">
              <a:lnSpc>
                <a:spcPct val="80000"/>
              </a:lnSpc>
              <a:spcAft>
                <a:spcPts val="1200"/>
              </a:spcAft>
              <a:buClr>
                <a:srgbClr val="434343"/>
              </a:buClr>
              <a:buSzPct val="120000"/>
              <a:buFont typeface="Wingdings" panose="05000000000000000000" pitchFamily="2" charset="2"/>
              <a:buChar char="q"/>
            </a:pPr>
            <a:r>
              <a:rPr lang="en-US" sz="2800" b="1" dirty="0">
                <a:solidFill>
                  <a:srgbClr val="434343"/>
                </a:solidFill>
                <a:latin typeface="Arial" panose="020B0604020202020204" pitchFamily="34" charset="0"/>
                <a:cs typeface="Arial" panose="020B0604020202020204" pitchFamily="34" charset="0"/>
              </a:rPr>
              <a:t>Arrest</a:t>
            </a:r>
            <a:r>
              <a:rPr lang="en-US" sz="2800" dirty="0">
                <a:solidFill>
                  <a:srgbClr val="434343"/>
                </a:solidFill>
                <a:latin typeface="Arial" panose="020B0604020202020204" pitchFamily="34" charset="0"/>
                <a:cs typeface="Arial" panose="020B0604020202020204" pitchFamily="34" charset="0"/>
              </a:rPr>
              <a:t> if probable cause (includes domestic violence offenses and VOPs)</a:t>
            </a:r>
          </a:p>
          <a:p>
            <a:pPr marL="476250" indent="-342900">
              <a:lnSpc>
                <a:spcPct val="80000"/>
              </a:lnSpc>
              <a:spcAft>
                <a:spcPts val="1200"/>
              </a:spcAft>
              <a:buClr>
                <a:srgbClr val="434343"/>
              </a:buClr>
              <a:buSzPct val="120000"/>
              <a:buFont typeface="Wingdings" panose="05000000000000000000" pitchFamily="2" charset="2"/>
              <a:buChar char="q"/>
            </a:pPr>
            <a:r>
              <a:rPr lang="en-US" sz="2800" b="1" dirty="0">
                <a:solidFill>
                  <a:srgbClr val="434343"/>
                </a:solidFill>
                <a:latin typeface="Arial" panose="020B0604020202020204" pitchFamily="34" charset="0"/>
                <a:cs typeface="Arial" panose="020B0604020202020204" pitchFamily="34" charset="0"/>
              </a:rPr>
              <a:t>Document and preserve evidence/seize weapons</a:t>
            </a:r>
          </a:p>
          <a:p>
            <a:pPr marL="476250" indent="-342900">
              <a:lnSpc>
                <a:spcPct val="80000"/>
              </a:lnSpc>
              <a:spcAft>
                <a:spcPts val="1200"/>
              </a:spcAft>
              <a:buClr>
                <a:srgbClr val="434343"/>
              </a:buClr>
              <a:buSzPct val="120000"/>
              <a:buFont typeface="Wingdings" panose="05000000000000000000" pitchFamily="2" charset="2"/>
              <a:buChar char="q"/>
            </a:pPr>
            <a:r>
              <a:rPr lang="en-US" sz="2800" b="1" dirty="0">
                <a:solidFill>
                  <a:srgbClr val="434343"/>
                </a:solidFill>
                <a:latin typeface="Arial" panose="020B0604020202020204" pitchFamily="34" charset="0"/>
                <a:cs typeface="Arial" panose="020B0604020202020204" pitchFamily="34" charset="0"/>
              </a:rPr>
              <a:t>Accompany the person experiencing violence </a:t>
            </a:r>
            <a:r>
              <a:rPr lang="en-US" sz="2800" dirty="0">
                <a:solidFill>
                  <a:srgbClr val="434343"/>
                </a:solidFill>
                <a:latin typeface="Arial" panose="020B0604020202020204" pitchFamily="34" charset="0"/>
                <a:cs typeface="Arial" panose="020B0604020202020204" pitchFamily="34" charset="0"/>
              </a:rPr>
              <a:t>to retrieve necessary belongings</a:t>
            </a:r>
          </a:p>
          <a:p>
            <a:pPr marL="476250" indent="-342900">
              <a:lnSpc>
                <a:spcPct val="80000"/>
              </a:lnSpc>
              <a:spcAft>
                <a:spcPts val="1200"/>
              </a:spcAft>
              <a:buClr>
                <a:srgbClr val="434343"/>
              </a:buClr>
              <a:buSzPct val="120000"/>
              <a:buFont typeface="Wingdings" panose="05000000000000000000" pitchFamily="2" charset="2"/>
              <a:buChar char="q"/>
            </a:pPr>
            <a:r>
              <a:rPr lang="en-US" sz="2800" b="1" dirty="0">
                <a:solidFill>
                  <a:srgbClr val="434343"/>
                </a:solidFill>
                <a:latin typeface="Arial" panose="020B0604020202020204" pitchFamily="34" charset="0"/>
                <a:cs typeface="Arial" panose="020B0604020202020204" pitchFamily="34" charset="0"/>
              </a:rPr>
              <a:t>Offer the person experiencing violence </a:t>
            </a:r>
            <a:r>
              <a:rPr lang="en-US" sz="2800" dirty="0">
                <a:solidFill>
                  <a:srgbClr val="434343"/>
                </a:solidFill>
                <a:latin typeface="Arial" panose="020B0604020202020204" pitchFamily="34" charset="0"/>
                <a:cs typeface="Arial" panose="020B0604020202020204" pitchFamily="34" charset="0"/>
              </a:rPr>
              <a:t>a summary of the procedures and relief available to victims of abuse and the officer's name and badge number</a:t>
            </a:r>
          </a:p>
          <a:p>
            <a:pPr marL="476250" indent="-342900">
              <a:lnSpc>
                <a:spcPct val="80000"/>
              </a:lnSpc>
              <a:spcAft>
                <a:spcPts val="1200"/>
              </a:spcAft>
              <a:buClr>
                <a:srgbClr val="434343"/>
              </a:buClr>
              <a:buSzPct val="120000"/>
              <a:buFont typeface="Wingdings" panose="05000000000000000000" pitchFamily="2" charset="2"/>
              <a:buChar char="q"/>
            </a:pPr>
            <a:r>
              <a:rPr lang="en-US" sz="2800" b="1" dirty="0">
                <a:solidFill>
                  <a:srgbClr val="434343"/>
                </a:solidFill>
                <a:latin typeface="Arial" panose="020B0604020202020204" pitchFamily="34" charset="0"/>
                <a:cs typeface="Arial" panose="020B0604020202020204" pitchFamily="34" charset="0"/>
              </a:rPr>
              <a:t>Provide the person experiencing violence </a:t>
            </a:r>
            <a:r>
              <a:rPr lang="en-US" sz="2800" dirty="0">
                <a:solidFill>
                  <a:srgbClr val="434343"/>
                </a:solidFill>
                <a:latin typeface="Arial" panose="020B0604020202020204" pitchFamily="34" charset="0"/>
                <a:cs typeface="Arial" panose="020B0604020202020204" pitchFamily="34" charset="0"/>
              </a:rPr>
              <a:t>with one referral to an accessible service agency</a:t>
            </a:r>
          </a:p>
          <a:p>
            <a:pPr marL="133350">
              <a:lnSpc>
                <a:spcPct val="80000"/>
              </a:lnSpc>
              <a:spcAft>
                <a:spcPts val="1200"/>
              </a:spcAft>
              <a:buClr>
                <a:srgbClr val="434343"/>
              </a:buClr>
              <a:buSzPct val="120000"/>
            </a:pPr>
            <a:endParaRPr lang="en-US" sz="2400" dirty="0">
              <a:solidFill>
                <a:srgbClr val="434343"/>
              </a:solidFill>
            </a:endParaRPr>
          </a:p>
        </p:txBody>
      </p:sp>
      <p:sp>
        <p:nvSpPr>
          <p:cNvPr id="7" name="TextBox 6">
            <a:extLst>
              <a:ext uri="{FF2B5EF4-FFF2-40B4-BE49-F238E27FC236}">
                <a16:creationId xmlns:a16="http://schemas.microsoft.com/office/drawing/2014/main" id="{81361AEA-5BD4-4214-A84D-22C8469581FC}"/>
              </a:ext>
            </a:extLst>
          </p:cNvPr>
          <p:cNvSpPr txBox="1"/>
          <p:nvPr/>
        </p:nvSpPr>
        <p:spPr>
          <a:xfrm>
            <a:off x="283662" y="1752333"/>
            <a:ext cx="3937801" cy="646331"/>
          </a:xfrm>
          <a:prstGeom prst="rect">
            <a:avLst/>
          </a:prstGeom>
          <a:noFill/>
        </p:spPr>
        <p:txBody>
          <a:bodyPr wrap="square" rtlCol="0">
            <a:spAutoFit/>
          </a:bodyPr>
          <a:lstStyle/>
          <a:p>
            <a:r>
              <a:rPr lang="en-US" sz="3600" b="1" dirty="0">
                <a:solidFill>
                  <a:srgbClr val="002060"/>
                </a:solidFill>
                <a:latin typeface="Arial" panose="020B0604020202020204" pitchFamily="34" charset="0"/>
                <a:cs typeface="Arial" panose="020B0604020202020204" pitchFamily="34" charset="0"/>
              </a:rPr>
              <a:t>Officers MUST</a:t>
            </a:r>
          </a:p>
        </p:txBody>
      </p:sp>
      <p:sp>
        <p:nvSpPr>
          <p:cNvPr id="2" name="TextBox 1">
            <a:extLst>
              <a:ext uri="{FF2B5EF4-FFF2-40B4-BE49-F238E27FC236}">
                <a16:creationId xmlns:a16="http://schemas.microsoft.com/office/drawing/2014/main" id="{643BFEC3-5E33-474E-B530-73A8AC433310}"/>
              </a:ext>
            </a:extLst>
          </p:cNvPr>
          <p:cNvSpPr txBox="1"/>
          <p:nvPr/>
        </p:nvSpPr>
        <p:spPr>
          <a:xfrm>
            <a:off x="8288215" y="879231"/>
            <a:ext cx="2450123" cy="646331"/>
          </a:xfrm>
          <a:prstGeom prst="rect">
            <a:avLst/>
          </a:prstGeom>
          <a:noFill/>
        </p:spPr>
        <p:txBody>
          <a:bodyPr wrap="square" rtlCol="0">
            <a:spAutoFit/>
          </a:bodyPr>
          <a:lstStyle/>
          <a:p>
            <a:r>
              <a:rPr lang="en-US" sz="1800" dirty="0">
                <a:solidFill>
                  <a:schemeClr val="bg1"/>
                </a:solidFill>
              </a:rPr>
              <a:t>(IDVA -750 ILCS 60/304)</a:t>
            </a:r>
            <a:endParaRPr lang="en-US" sz="1800" dirty="0">
              <a:solidFill>
                <a:schemeClr val="bg1"/>
              </a:solidFill>
              <a:latin typeface="Arial" panose="020B0604020202020204" pitchFamily="34" charset="0"/>
              <a:cs typeface="Arial" panose="020B0604020202020204" pitchFamily="34" charset="0"/>
            </a:endParaRPr>
          </a:p>
          <a:p>
            <a:endParaRPr lang="en-US" dirty="0"/>
          </a:p>
        </p:txBody>
      </p:sp>
      <p:pic>
        <p:nvPicPr>
          <p:cNvPr id="9" name="Picture 8" descr="A picture containing shape&#10;&#10;Description automatically generated">
            <a:extLst>
              <a:ext uri="{FF2B5EF4-FFF2-40B4-BE49-F238E27FC236}">
                <a16:creationId xmlns:a16="http://schemas.microsoft.com/office/drawing/2014/main" id="{C3CC762B-C04A-49A4-8F3F-A86C3827182A}"/>
              </a:ext>
            </a:extLst>
          </p:cNvPr>
          <p:cNvPicPr>
            <a:picLocks noChangeAspect="1"/>
          </p:cNvPicPr>
          <p:nvPr/>
        </p:nvPicPr>
        <p:blipFill>
          <a:blip r:embed="rId3"/>
          <a:stretch>
            <a:fillRect/>
          </a:stretch>
        </p:blipFill>
        <p:spPr>
          <a:xfrm>
            <a:off x="304800" y="3271767"/>
            <a:ext cx="1364139" cy="2046209"/>
          </a:xfrm>
          <a:prstGeom prst="rect">
            <a:avLst/>
          </a:prstGeom>
        </p:spPr>
      </p:pic>
    </p:spTree>
    <p:extLst>
      <p:ext uri="{BB962C8B-B14F-4D97-AF65-F5344CB8AC3E}">
        <p14:creationId xmlns:p14="http://schemas.microsoft.com/office/powerpoint/2010/main" val="30940043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104A84D-FCDD-42DB-B270-CA74CBE6B336}"/>
              </a:ext>
            </a:extLst>
          </p:cNvPr>
          <p:cNvSpPr txBox="1"/>
          <p:nvPr/>
        </p:nvSpPr>
        <p:spPr>
          <a:xfrm>
            <a:off x="283662" y="265379"/>
            <a:ext cx="11064276" cy="1434468"/>
          </a:xfrm>
          <a:prstGeom prst="rect">
            <a:avLst/>
          </a:prstGeom>
          <a:solidFill>
            <a:schemeClr val="accent1">
              <a:lumMod val="75000"/>
            </a:schemeClr>
          </a:solidFill>
        </p:spPr>
        <p:txBody>
          <a:bodyPr wrap="square" rtlCol="0" anchor="ctr">
            <a:noAutofit/>
          </a:bodyPr>
          <a:lstStyle/>
          <a:p>
            <a:r>
              <a:rPr lang="en-US" sz="3600" b="1" dirty="0">
                <a:solidFill>
                  <a:schemeClr val="bg1"/>
                </a:solidFill>
                <a:latin typeface="Arial" panose="020B0604020202020204" pitchFamily="34" charset="0"/>
                <a:cs typeface="Arial" panose="020B0604020202020204" pitchFamily="34" charset="0"/>
              </a:rPr>
              <a:t>Law</a:t>
            </a:r>
          </a:p>
          <a:p>
            <a:r>
              <a:rPr lang="en-US" sz="3600" b="1" dirty="0">
                <a:solidFill>
                  <a:schemeClr val="bg1"/>
                </a:solidFill>
                <a:latin typeface="Arial" panose="020B0604020202020204" pitchFamily="34" charset="0"/>
                <a:cs typeface="Arial" panose="020B0604020202020204" pitchFamily="34" charset="0"/>
              </a:rPr>
              <a:t>Enforcement Responsibilities (cont.)</a:t>
            </a:r>
            <a:r>
              <a:rPr lang="en-US" sz="3600" dirty="0">
                <a:highlight>
                  <a:srgbClr val="C0C0C0"/>
                </a:highlight>
                <a:latin typeface="Calibri" panose="020F0502020204030204" pitchFamily="34" charset="0"/>
                <a:ea typeface="Calibri" panose="020F0502020204030204" pitchFamily="34" charset="0"/>
                <a:cs typeface="Times New Roman" panose="02020603050405020304" pitchFamily="18" charset="0"/>
              </a:rPr>
              <a:t> </a:t>
            </a:r>
          </a:p>
        </p:txBody>
      </p:sp>
      <p:sp>
        <p:nvSpPr>
          <p:cNvPr id="6" name="TextBox 5">
            <a:extLst>
              <a:ext uri="{FF2B5EF4-FFF2-40B4-BE49-F238E27FC236}">
                <a16:creationId xmlns:a16="http://schemas.microsoft.com/office/drawing/2014/main" id="{4E6920A7-550A-4516-A1E8-6800DDCA2E93}"/>
              </a:ext>
            </a:extLst>
          </p:cNvPr>
          <p:cNvSpPr txBox="1"/>
          <p:nvPr/>
        </p:nvSpPr>
        <p:spPr>
          <a:xfrm>
            <a:off x="2227862" y="3271767"/>
            <a:ext cx="9274910" cy="3835283"/>
          </a:xfrm>
          <a:prstGeom prst="rect">
            <a:avLst/>
          </a:prstGeom>
          <a:noFill/>
        </p:spPr>
        <p:txBody>
          <a:bodyPr wrap="square">
            <a:noAutofit/>
          </a:bodyPr>
          <a:lstStyle/>
          <a:p>
            <a:pPr marL="476250" indent="-342900">
              <a:lnSpc>
                <a:spcPct val="80000"/>
              </a:lnSpc>
              <a:spcAft>
                <a:spcPts val="1200"/>
              </a:spcAft>
              <a:buClr>
                <a:srgbClr val="434343"/>
              </a:buClr>
              <a:buSzPct val="120000"/>
              <a:buFont typeface="Wingdings" panose="05000000000000000000" pitchFamily="2" charset="2"/>
              <a:buChar char="q"/>
            </a:pPr>
            <a:r>
              <a:rPr lang="en-US" sz="2800" dirty="0">
                <a:solidFill>
                  <a:srgbClr val="434343"/>
                </a:solidFill>
                <a:latin typeface="Arial" panose="020B0604020202020204" pitchFamily="34" charset="0"/>
                <a:cs typeface="Arial" panose="020B0604020202020204" pitchFamily="34" charset="0"/>
              </a:rPr>
              <a:t>Advise the person experiencing abuse about seeking medical attention and preserving evidence</a:t>
            </a:r>
          </a:p>
        </p:txBody>
      </p:sp>
      <p:sp>
        <p:nvSpPr>
          <p:cNvPr id="7" name="TextBox 6">
            <a:extLst>
              <a:ext uri="{FF2B5EF4-FFF2-40B4-BE49-F238E27FC236}">
                <a16:creationId xmlns:a16="http://schemas.microsoft.com/office/drawing/2014/main" id="{81361AEA-5BD4-4214-A84D-22C8469581FC}"/>
              </a:ext>
            </a:extLst>
          </p:cNvPr>
          <p:cNvSpPr txBox="1"/>
          <p:nvPr/>
        </p:nvSpPr>
        <p:spPr>
          <a:xfrm>
            <a:off x="515815" y="2235636"/>
            <a:ext cx="4443045" cy="646331"/>
          </a:xfrm>
          <a:prstGeom prst="rect">
            <a:avLst/>
          </a:prstGeom>
          <a:noFill/>
        </p:spPr>
        <p:txBody>
          <a:bodyPr wrap="square" rtlCol="0">
            <a:spAutoFit/>
          </a:bodyPr>
          <a:lstStyle/>
          <a:p>
            <a:r>
              <a:rPr lang="en-US" sz="3600" b="1" dirty="0">
                <a:solidFill>
                  <a:srgbClr val="002060"/>
                </a:solidFill>
                <a:latin typeface="Arial" panose="020B0604020202020204" pitchFamily="34" charset="0"/>
                <a:cs typeface="Arial" panose="020B0604020202020204" pitchFamily="34" charset="0"/>
              </a:rPr>
              <a:t>Officers Must Also</a:t>
            </a:r>
          </a:p>
        </p:txBody>
      </p:sp>
      <p:sp>
        <p:nvSpPr>
          <p:cNvPr id="8" name="TextBox 7">
            <a:extLst>
              <a:ext uri="{FF2B5EF4-FFF2-40B4-BE49-F238E27FC236}">
                <a16:creationId xmlns:a16="http://schemas.microsoft.com/office/drawing/2014/main" id="{E876999B-2EEB-4234-BAB9-99765E604EEA}"/>
              </a:ext>
            </a:extLst>
          </p:cNvPr>
          <p:cNvSpPr txBox="1"/>
          <p:nvPr/>
        </p:nvSpPr>
        <p:spPr>
          <a:xfrm>
            <a:off x="8570723" y="544798"/>
            <a:ext cx="2484138" cy="369332"/>
          </a:xfrm>
          <a:prstGeom prst="rect">
            <a:avLst/>
          </a:prstGeom>
          <a:noFill/>
        </p:spPr>
        <p:txBody>
          <a:bodyPr wrap="square" rtlCol="0">
            <a:spAutoFit/>
          </a:bodyPr>
          <a:lstStyle/>
          <a:p>
            <a:r>
              <a:rPr lang="en-US" sz="1800" dirty="0">
                <a:solidFill>
                  <a:schemeClr val="bg1"/>
                </a:solidFill>
              </a:rPr>
              <a:t>(IDVA -750 ILCS 60/304)</a:t>
            </a:r>
            <a:endParaRPr lang="en-US" sz="1800" dirty="0">
              <a:solidFill>
                <a:schemeClr val="bg1"/>
              </a:solidFill>
              <a:latin typeface="Arial" panose="020B0604020202020204" pitchFamily="34" charset="0"/>
              <a:cs typeface="Arial" panose="020B0604020202020204" pitchFamily="34" charset="0"/>
            </a:endParaRPr>
          </a:p>
        </p:txBody>
      </p:sp>
      <p:pic>
        <p:nvPicPr>
          <p:cNvPr id="9" name="Picture 8" descr="A picture containing shape&#10;&#10;Description automatically generated">
            <a:extLst>
              <a:ext uri="{FF2B5EF4-FFF2-40B4-BE49-F238E27FC236}">
                <a16:creationId xmlns:a16="http://schemas.microsoft.com/office/drawing/2014/main" id="{7C95DAFE-3EE1-412B-B074-A8623A3E559C}"/>
              </a:ext>
            </a:extLst>
          </p:cNvPr>
          <p:cNvPicPr>
            <a:picLocks noChangeAspect="1"/>
          </p:cNvPicPr>
          <p:nvPr/>
        </p:nvPicPr>
        <p:blipFill>
          <a:blip r:embed="rId3"/>
          <a:stretch>
            <a:fillRect/>
          </a:stretch>
        </p:blipFill>
        <p:spPr>
          <a:xfrm>
            <a:off x="595922" y="3271767"/>
            <a:ext cx="1364139" cy="2046209"/>
          </a:xfrm>
          <a:prstGeom prst="rect">
            <a:avLst/>
          </a:prstGeom>
        </p:spPr>
      </p:pic>
    </p:spTree>
    <p:extLst>
      <p:ext uri="{BB962C8B-B14F-4D97-AF65-F5344CB8AC3E}">
        <p14:creationId xmlns:p14="http://schemas.microsoft.com/office/powerpoint/2010/main" val="20614647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104A84D-FCDD-42DB-B270-CA74CBE6B336}"/>
              </a:ext>
            </a:extLst>
          </p:cNvPr>
          <p:cNvSpPr txBox="1"/>
          <p:nvPr/>
        </p:nvSpPr>
        <p:spPr>
          <a:xfrm>
            <a:off x="283662" y="265379"/>
            <a:ext cx="11064276" cy="1434468"/>
          </a:xfrm>
          <a:prstGeom prst="rect">
            <a:avLst/>
          </a:prstGeom>
          <a:solidFill>
            <a:schemeClr val="accent1">
              <a:lumMod val="75000"/>
            </a:schemeClr>
          </a:solidFill>
        </p:spPr>
        <p:txBody>
          <a:bodyPr wrap="square" rtlCol="0" anchor="ctr">
            <a:noAutofit/>
          </a:bodyPr>
          <a:lstStyle/>
          <a:p>
            <a:r>
              <a:rPr lang="en-US" sz="3600" b="1" dirty="0">
                <a:solidFill>
                  <a:schemeClr val="bg1"/>
                </a:solidFill>
                <a:latin typeface="Arial" panose="020B0604020202020204" pitchFamily="34" charset="0"/>
                <a:cs typeface="Arial" panose="020B0604020202020204" pitchFamily="34" charset="0"/>
              </a:rPr>
              <a:t>Law</a:t>
            </a:r>
          </a:p>
          <a:p>
            <a:r>
              <a:rPr lang="en-US" sz="3600" b="1" dirty="0">
                <a:solidFill>
                  <a:schemeClr val="bg1"/>
                </a:solidFill>
                <a:latin typeface="Arial" panose="020B0604020202020204" pitchFamily="34" charset="0"/>
                <a:cs typeface="Arial" panose="020B0604020202020204" pitchFamily="34" charset="0"/>
              </a:rPr>
              <a:t>Enforcement Responsibilities (cont.)</a:t>
            </a:r>
            <a:r>
              <a:rPr lang="en-US" sz="3600" dirty="0">
                <a:highlight>
                  <a:srgbClr val="C0C0C0"/>
                </a:highlight>
                <a:latin typeface="Calibri" panose="020F0502020204030204" pitchFamily="34" charset="0"/>
                <a:ea typeface="Calibri" panose="020F0502020204030204" pitchFamily="34" charset="0"/>
                <a:cs typeface="Times New Roman" panose="02020603050405020304" pitchFamily="18" charset="0"/>
              </a:rPr>
              <a:t> </a:t>
            </a:r>
          </a:p>
        </p:txBody>
      </p:sp>
      <p:sp>
        <p:nvSpPr>
          <p:cNvPr id="6" name="TextBox 5">
            <a:extLst>
              <a:ext uri="{FF2B5EF4-FFF2-40B4-BE49-F238E27FC236}">
                <a16:creationId xmlns:a16="http://schemas.microsoft.com/office/drawing/2014/main" id="{4E6920A7-550A-4516-A1E8-6800DDCA2E93}"/>
              </a:ext>
            </a:extLst>
          </p:cNvPr>
          <p:cNvSpPr txBox="1"/>
          <p:nvPr/>
        </p:nvSpPr>
        <p:spPr>
          <a:xfrm>
            <a:off x="1813810" y="2741814"/>
            <a:ext cx="9688962" cy="3850808"/>
          </a:xfrm>
          <a:prstGeom prst="rect">
            <a:avLst/>
          </a:prstGeom>
          <a:noFill/>
        </p:spPr>
        <p:txBody>
          <a:bodyPr wrap="square">
            <a:noAutofit/>
          </a:bodyPr>
          <a:lstStyle/>
          <a:p>
            <a:pPr marL="476250" indent="-342900">
              <a:lnSpc>
                <a:spcPct val="80000"/>
              </a:lnSpc>
              <a:spcAft>
                <a:spcPts val="1200"/>
              </a:spcAft>
              <a:buClr>
                <a:srgbClr val="434343"/>
              </a:buClr>
              <a:buSzPct val="120000"/>
              <a:buFont typeface="Wingdings" panose="05000000000000000000" pitchFamily="2" charset="2"/>
              <a:buChar char="q"/>
            </a:pPr>
            <a:r>
              <a:rPr lang="en-US" sz="2800" dirty="0">
                <a:solidFill>
                  <a:srgbClr val="434343"/>
                </a:solidFill>
                <a:latin typeface="Arial" panose="020B0604020202020204" pitchFamily="34" charset="0"/>
                <a:cs typeface="Arial" panose="020B0604020202020204" pitchFamily="34" charset="0"/>
              </a:rPr>
              <a:t>Provide or arrange </a:t>
            </a:r>
            <a:r>
              <a:rPr lang="en-US" sz="2800" b="1" dirty="0">
                <a:solidFill>
                  <a:srgbClr val="434343"/>
                </a:solidFill>
                <a:latin typeface="Arial" panose="020B0604020202020204" pitchFamily="34" charset="0"/>
                <a:cs typeface="Arial" panose="020B0604020202020204" pitchFamily="34" charset="0"/>
              </a:rPr>
              <a:t>accessible transportation </a:t>
            </a:r>
            <a:r>
              <a:rPr lang="en-US" sz="2800" dirty="0">
                <a:solidFill>
                  <a:srgbClr val="434343"/>
                </a:solidFill>
                <a:latin typeface="Arial" panose="020B0604020202020204" pitchFamily="34" charset="0"/>
                <a:cs typeface="Arial" panose="020B0604020202020204" pitchFamily="34" charset="0"/>
              </a:rPr>
              <a:t>for the person experiencing abuse to a </a:t>
            </a:r>
            <a:r>
              <a:rPr lang="en-US" sz="2800" b="1" dirty="0">
                <a:solidFill>
                  <a:srgbClr val="434343"/>
                </a:solidFill>
                <a:latin typeface="Arial" panose="020B0604020202020204" pitchFamily="34" charset="0"/>
                <a:cs typeface="Arial" panose="020B0604020202020204" pitchFamily="34" charset="0"/>
              </a:rPr>
              <a:t>medical facility </a:t>
            </a:r>
            <a:r>
              <a:rPr lang="en-US" sz="2800" dirty="0">
                <a:solidFill>
                  <a:srgbClr val="434343"/>
                </a:solidFill>
                <a:latin typeface="Arial" panose="020B0604020202020204" pitchFamily="34" charset="0"/>
                <a:cs typeface="Arial" panose="020B0604020202020204" pitchFamily="34" charset="0"/>
              </a:rPr>
              <a:t>for treatment of injuries or to a nearby </a:t>
            </a:r>
            <a:r>
              <a:rPr lang="en-US" sz="2800" b="1" dirty="0">
                <a:solidFill>
                  <a:srgbClr val="434343"/>
                </a:solidFill>
                <a:latin typeface="Arial" panose="020B0604020202020204" pitchFamily="34" charset="0"/>
                <a:cs typeface="Arial" panose="020B0604020202020204" pitchFamily="34" charset="0"/>
              </a:rPr>
              <a:t>place of shelter or safety</a:t>
            </a:r>
            <a:r>
              <a:rPr lang="en-US" sz="2800" dirty="0">
                <a:solidFill>
                  <a:srgbClr val="434343"/>
                </a:solidFill>
                <a:latin typeface="Arial" panose="020B0604020202020204" pitchFamily="34" charset="0"/>
                <a:cs typeface="Arial" panose="020B0604020202020204" pitchFamily="34" charset="0"/>
              </a:rPr>
              <a:t>; or, </a:t>
            </a:r>
          </a:p>
          <a:p>
            <a:pPr marL="476250" indent="-342900">
              <a:lnSpc>
                <a:spcPct val="80000"/>
              </a:lnSpc>
              <a:spcAft>
                <a:spcPts val="1200"/>
              </a:spcAft>
              <a:buClr>
                <a:srgbClr val="434343"/>
              </a:buClr>
              <a:buSzPct val="120000"/>
              <a:buFont typeface="Wingdings" panose="05000000000000000000" pitchFamily="2" charset="2"/>
              <a:buChar char="q"/>
            </a:pPr>
            <a:r>
              <a:rPr lang="en-US" sz="2800" dirty="0">
                <a:solidFill>
                  <a:srgbClr val="434343"/>
                </a:solidFill>
                <a:latin typeface="Arial" panose="020B0604020202020204" pitchFamily="34" charset="0"/>
                <a:cs typeface="Arial" panose="020B0604020202020204" pitchFamily="34" charset="0"/>
              </a:rPr>
              <a:t>after the close of court business hours, providing or arranging for </a:t>
            </a:r>
            <a:r>
              <a:rPr lang="en-US" sz="2800" b="1" dirty="0">
                <a:solidFill>
                  <a:srgbClr val="434343"/>
                </a:solidFill>
                <a:latin typeface="Arial" panose="020B0604020202020204" pitchFamily="34" charset="0"/>
                <a:cs typeface="Arial" panose="020B0604020202020204" pitchFamily="34" charset="0"/>
              </a:rPr>
              <a:t>transportation</a:t>
            </a:r>
            <a:r>
              <a:rPr lang="en-US" sz="2800" dirty="0">
                <a:solidFill>
                  <a:srgbClr val="434343"/>
                </a:solidFill>
                <a:latin typeface="Arial" panose="020B0604020202020204" pitchFamily="34" charset="0"/>
                <a:cs typeface="Arial" panose="020B0604020202020204" pitchFamily="34" charset="0"/>
              </a:rPr>
              <a:t> for the victim to the nearest available </a:t>
            </a:r>
            <a:r>
              <a:rPr lang="en-US" sz="2800" b="1" dirty="0">
                <a:solidFill>
                  <a:srgbClr val="434343"/>
                </a:solidFill>
                <a:latin typeface="Arial" panose="020B0604020202020204" pitchFamily="34" charset="0"/>
                <a:cs typeface="Arial" panose="020B0604020202020204" pitchFamily="34" charset="0"/>
              </a:rPr>
              <a:t>circuit judge or associate judge </a:t>
            </a:r>
            <a:r>
              <a:rPr lang="en-US" sz="2800" dirty="0">
                <a:solidFill>
                  <a:srgbClr val="434343"/>
                </a:solidFill>
                <a:latin typeface="Arial" panose="020B0604020202020204" pitchFamily="34" charset="0"/>
                <a:cs typeface="Arial" panose="020B0604020202020204" pitchFamily="34" charset="0"/>
              </a:rPr>
              <a:t>so the victim may file a </a:t>
            </a:r>
            <a:r>
              <a:rPr lang="en-US" sz="2800" b="1" dirty="0">
                <a:solidFill>
                  <a:srgbClr val="434343"/>
                </a:solidFill>
                <a:latin typeface="Arial" panose="020B0604020202020204" pitchFamily="34" charset="0"/>
                <a:cs typeface="Arial" panose="020B0604020202020204" pitchFamily="34" charset="0"/>
              </a:rPr>
              <a:t>petition for an emergency order of protection </a:t>
            </a:r>
          </a:p>
        </p:txBody>
      </p:sp>
      <p:sp>
        <p:nvSpPr>
          <p:cNvPr id="7" name="TextBox 6">
            <a:extLst>
              <a:ext uri="{FF2B5EF4-FFF2-40B4-BE49-F238E27FC236}">
                <a16:creationId xmlns:a16="http://schemas.microsoft.com/office/drawing/2014/main" id="{81361AEA-5BD4-4214-A84D-22C8469581FC}"/>
              </a:ext>
            </a:extLst>
          </p:cNvPr>
          <p:cNvSpPr txBox="1"/>
          <p:nvPr/>
        </p:nvSpPr>
        <p:spPr>
          <a:xfrm>
            <a:off x="515815" y="1912471"/>
            <a:ext cx="4443045" cy="646331"/>
          </a:xfrm>
          <a:prstGeom prst="rect">
            <a:avLst/>
          </a:prstGeom>
          <a:noFill/>
        </p:spPr>
        <p:txBody>
          <a:bodyPr wrap="square" rtlCol="0">
            <a:spAutoFit/>
          </a:bodyPr>
          <a:lstStyle/>
          <a:p>
            <a:r>
              <a:rPr lang="en-US" sz="3600" b="1" dirty="0">
                <a:solidFill>
                  <a:srgbClr val="002060"/>
                </a:solidFill>
                <a:latin typeface="Arial" panose="020B0604020202020204" pitchFamily="34" charset="0"/>
                <a:cs typeface="Arial" panose="020B0604020202020204" pitchFamily="34" charset="0"/>
              </a:rPr>
              <a:t>Officers Must Also</a:t>
            </a:r>
          </a:p>
        </p:txBody>
      </p:sp>
      <p:sp>
        <p:nvSpPr>
          <p:cNvPr id="8" name="TextBox 7">
            <a:extLst>
              <a:ext uri="{FF2B5EF4-FFF2-40B4-BE49-F238E27FC236}">
                <a16:creationId xmlns:a16="http://schemas.microsoft.com/office/drawing/2014/main" id="{E876999B-2EEB-4234-BAB9-99765E604EEA}"/>
              </a:ext>
            </a:extLst>
          </p:cNvPr>
          <p:cNvSpPr txBox="1"/>
          <p:nvPr/>
        </p:nvSpPr>
        <p:spPr>
          <a:xfrm>
            <a:off x="8570723" y="544798"/>
            <a:ext cx="2484138" cy="369332"/>
          </a:xfrm>
          <a:prstGeom prst="rect">
            <a:avLst/>
          </a:prstGeom>
          <a:noFill/>
        </p:spPr>
        <p:txBody>
          <a:bodyPr wrap="square" rtlCol="0">
            <a:spAutoFit/>
          </a:bodyPr>
          <a:lstStyle/>
          <a:p>
            <a:r>
              <a:rPr lang="en-US" sz="1800" dirty="0">
                <a:solidFill>
                  <a:schemeClr val="bg1"/>
                </a:solidFill>
              </a:rPr>
              <a:t>(IDVA -750 ILCS 60/304)</a:t>
            </a:r>
            <a:endParaRPr lang="en-US" sz="1800" dirty="0">
              <a:solidFill>
                <a:schemeClr val="bg1"/>
              </a:solidFill>
              <a:latin typeface="Arial" panose="020B0604020202020204" pitchFamily="34" charset="0"/>
              <a:cs typeface="Arial" panose="020B0604020202020204" pitchFamily="34" charset="0"/>
            </a:endParaRPr>
          </a:p>
        </p:txBody>
      </p:sp>
      <p:pic>
        <p:nvPicPr>
          <p:cNvPr id="9" name="Picture 8" descr="A picture containing shape&#10;&#10;Description automatically generated">
            <a:extLst>
              <a:ext uri="{FF2B5EF4-FFF2-40B4-BE49-F238E27FC236}">
                <a16:creationId xmlns:a16="http://schemas.microsoft.com/office/drawing/2014/main" id="{7C95DAFE-3EE1-412B-B074-A8623A3E559C}"/>
              </a:ext>
            </a:extLst>
          </p:cNvPr>
          <p:cNvPicPr>
            <a:picLocks noChangeAspect="1"/>
          </p:cNvPicPr>
          <p:nvPr/>
        </p:nvPicPr>
        <p:blipFill>
          <a:blip r:embed="rId3"/>
          <a:stretch>
            <a:fillRect/>
          </a:stretch>
        </p:blipFill>
        <p:spPr>
          <a:xfrm>
            <a:off x="283662" y="3271767"/>
            <a:ext cx="1364139" cy="2046209"/>
          </a:xfrm>
          <a:prstGeom prst="rect">
            <a:avLst/>
          </a:prstGeom>
        </p:spPr>
      </p:pic>
    </p:spTree>
    <p:extLst>
      <p:ext uri="{BB962C8B-B14F-4D97-AF65-F5344CB8AC3E}">
        <p14:creationId xmlns:p14="http://schemas.microsoft.com/office/powerpoint/2010/main" val="38054657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8228FB8-FCD6-49FD-98B3-7BCC495C2CA1}"/>
              </a:ext>
            </a:extLst>
          </p:cNvPr>
          <p:cNvSpPr txBox="1"/>
          <p:nvPr/>
        </p:nvSpPr>
        <p:spPr>
          <a:xfrm>
            <a:off x="412419" y="2854767"/>
            <a:ext cx="10806761" cy="3816429"/>
          </a:xfrm>
          <a:prstGeom prst="rect">
            <a:avLst/>
          </a:prstGeom>
          <a:noFill/>
        </p:spPr>
        <p:txBody>
          <a:bodyPr wrap="square" rtlCol="0">
            <a:spAutoFit/>
          </a:bodyPr>
          <a:lstStyle/>
          <a:p>
            <a:pPr marL="800100" lvl="1" indent="-342900">
              <a:buFont typeface="Wingdings" panose="05000000000000000000" pitchFamily="2" charset="2"/>
              <a:buChar char="q"/>
            </a:pPr>
            <a:r>
              <a:rPr lang="en-US" sz="2800" dirty="0">
                <a:latin typeface="Arial" panose="020B0604020202020204" pitchFamily="34" charset="0"/>
                <a:cs typeface="Arial" panose="020B0604020202020204" pitchFamily="34" charset="0"/>
              </a:rPr>
              <a:t>Send summons to Sheriff’s Office on the same day</a:t>
            </a:r>
          </a:p>
          <a:p>
            <a:pPr lvl="1"/>
            <a:endParaRPr lang="en-US" sz="2800" dirty="0">
              <a:latin typeface="Arial" panose="020B0604020202020204" pitchFamily="34" charset="0"/>
              <a:cs typeface="Arial" panose="020B0604020202020204" pitchFamily="34" charset="0"/>
            </a:endParaRPr>
          </a:p>
          <a:p>
            <a:pPr marL="800100" lvl="1" indent="-342900">
              <a:buFont typeface="Wingdings" panose="05000000000000000000" pitchFamily="2" charset="2"/>
              <a:buChar char="q"/>
            </a:pPr>
            <a:r>
              <a:rPr lang="en-US" sz="2800" dirty="0">
                <a:latin typeface="Arial" panose="020B0604020202020204" pitchFamily="34" charset="0"/>
                <a:cs typeface="Arial" panose="020B0604020202020204" pitchFamily="34" charset="0"/>
              </a:rPr>
              <a:t>File certified copy of OP with daycares, pre-school, private schools, school districts, universities and colleges of petitioner's children (if requested in order)</a:t>
            </a:r>
          </a:p>
          <a:p>
            <a:pPr lvl="1"/>
            <a:endParaRPr lang="en-US" sz="2800" dirty="0">
              <a:latin typeface="Arial" panose="020B0604020202020204" pitchFamily="34" charset="0"/>
              <a:cs typeface="Arial" panose="020B0604020202020204" pitchFamily="34" charset="0"/>
            </a:endParaRPr>
          </a:p>
          <a:p>
            <a:pPr marL="800100" lvl="1" indent="-342900">
              <a:buFont typeface="Wingdings" panose="05000000000000000000" pitchFamily="2" charset="2"/>
              <a:buChar char="q"/>
            </a:pPr>
            <a:r>
              <a:rPr lang="en-US" sz="2800" dirty="0">
                <a:latin typeface="Arial" panose="020B0604020202020204" pitchFamily="34" charset="0"/>
                <a:cs typeface="Arial" panose="020B0604020202020204" pitchFamily="34" charset="0"/>
              </a:rPr>
              <a:t>File certified copy with health care practitioners and facilities provided by petitioner (if requested in order)</a:t>
            </a:r>
          </a:p>
          <a:p>
            <a:endParaRPr lang="en-US" dirty="0"/>
          </a:p>
        </p:txBody>
      </p:sp>
      <p:sp>
        <p:nvSpPr>
          <p:cNvPr id="4" name="TextBox 3">
            <a:extLst>
              <a:ext uri="{FF2B5EF4-FFF2-40B4-BE49-F238E27FC236}">
                <a16:creationId xmlns:a16="http://schemas.microsoft.com/office/drawing/2014/main" id="{DFD62DB8-94DF-8350-4F78-67701BD29801}"/>
              </a:ext>
            </a:extLst>
          </p:cNvPr>
          <p:cNvSpPr txBox="1"/>
          <p:nvPr/>
        </p:nvSpPr>
        <p:spPr>
          <a:xfrm>
            <a:off x="283662" y="265379"/>
            <a:ext cx="11064276" cy="1087560"/>
          </a:xfrm>
          <a:prstGeom prst="rect">
            <a:avLst/>
          </a:prstGeom>
          <a:solidFill>
            <a:schemeClr val="accent1">
              <a:lumMod val="75000"/>
            </a:schemeClr>
          </a:solidFill>
        </p:spPr>
        <p:txBody>
          <a:bodyPr wrap="square" rtlCol="0" anchor="ctr">
            <a:noAutofit/>
          </a:bodyPr>
          <a:lstStyle/>
          <a:p>
            <a:r>
              <a:rPr lang="en-US" sz="3600" b="1" dirty="0">
                <a:solidFill>
                  <a:schemeClr val="bg1"/>
                </a:solidFill>
                <a:latin typeface="Arial" panose="020B0604020202020204" pitchFamily="34" charset="0"/>
                <a:cs typeface="Arial" panose="020B0604020202020204" pitchFamily="34" charset="0"/>
              </a:rPr>
              <a:t>Circuit Clerk Responsibilities</a:t>
            </a:r>
            <a:r>
              <a:rPr lang="en-US" sz="3600" dirty="0">
                <a:highlight>
                  <a:srgbClr val="C0C0C0"/>
                </a:highlight>
                <a:latin typeface="Calibri" panose="020F0502020204030204" pitchFamily="34" charset="0"/>
                <a:ea typeface="Calibri" panose="020F0502020204030204" pitchFamily="34" charset="0"/>
                <a:cs typeface="Times New Roman" panose="02020603050405020304" pitchFamily="18" charset="0"/>
              </a:rPr>
              <a:t> </a:t>
            </a:r>
          </a:p>
        </p:txBody>
      </p:sp>
      <p:sp>
        <p:nvSpPr>
          <p:cNvPr id="5" name="TextBox 4">
            <a:extLst>
              <a:ext uri="{FF2B5EF4-FFF2-40B4-BE49-F238E27FC236}">
                <a16:creationId xmlns:a16="http://schemas.microsoft.com/office/drawing/2014/main" id="{866696A0-D97B-FA8C-EF30-93F811304943}"/>
              </a:ext>
            </a:extLst>
          </p:cNvPr>
          <p:cNvSpPr txBox="1"/>
          <p:nvPr/>
        </p:nvSpPr>
        <p:spPr>
          <a:xfrm>
            <a:off x="8393441" y="464920"/>
            <a:ext cx="2484138" cy="369332"/>
          </a:xfrm>
          <a:prstGeom prst="rect">
            <a:avLst/>
          </a:prstGeom>
          <a:noFill/>
        </p:spPr>
        <p:txBody>
          <a:bodyPr wrap="square" rtlCol="0">
            <a:spAutoFit/>
          </a:bodyPr>
          <a:lstStyle/>
          <a:p>
            <a:r>
              <a:rPr lang="en-US" sz="1800" dirty="0">
                <a:solidFill>
                  <a:schemeClr val="bg1"/>
                </a:solidFill>
              </a:rPr>
              <a:t>(IDVA -750 ILCS 60/304)</a:t>
            </a:r>
            <a:endParaRPr lang="en-US" sz="1800" dirty="0">
              <a:solidFill>
                <a:schemeClr val="bg1"/>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16431E4-DE86-8763-4D3D-DA92283893BD}"/>
              </a:ext>
            </a:extLst>
          </p:cNvPr>
          <p:cNvSpPr txBox="1"/>
          <p:nvPr/>
        </p:nvSpPr>
        <p:spPr>
          <a:xfrm>
            <a:off x="283662" y="1866874"/>
            <a:ext cx="4665306" cy="923330"/>
          </a:xfrm>
          <a:prstGeom prst="rect">
            <a:avLst/>
          </a:prstGeom>
          <a:noFill/>
        </p:spPr>
        <p:txBody>
          <a:bodyPr wrap="square" rtlCol="0">
            <a:spAutoFit/>
          </a:bodyPr>
          <a:lstStyle/>
          <a:p>
            <a:r>
              <a:rPr lang="en-US" sz="3600" b="1" dirty="0">
                <a:solidFill>
                  <a:schemeClr val="accent6">
                    <a:lumMod val="75000"/>
                  </a:schemeClr>
                </a:solidFill>
                <a:latin typeface="Arial" panose="020B0604020202020204" pitchFamily="34" charset="0"/>
                <a:cs typeface="Arial" panose="020B0604020202020204" pitchFamily="34" charset="0"/>
              </a:rPr>
              <a:t>Circuit Clerks Must </a:t>
            </a:r>
          </a:p>
          <a:p>
            <a:endParaRPr lang="en-US" dirty="0"/>
          </a:p>
        </p:txBody>
      </p:sp>
      <p:pic>
        <p:nvPicPr>
          <p:cNvPr id="9" name="Picture 8" descr="A picture containing text, monitor, screen, television&#10;&#10;Description automatically generated">
            <a:extLst>
              <a:ext uri="{FF2B5EF4-FFF2-40B4-BE49-F238E27FC236}">
                <a16:creationId xmlns:a16="http://schemas.microsoft.com/office/drawing/2014/main" id="{09536A1D-4D76-26E6-5258-A8BDA18F7129}"/>
              </a:ext>
            </a:extLst>
          </p:cNvPr>
          <p:cNvPicPr>
            <a:picLocks noChangeAspect="1"/>
          </p:cNvPicPr>
          <p:nvPr/>
        </p:nvPicPr>
        <p:blipFill>
          <a:blip r:embed="rId3"/>
          <a:stretch>
            <a:fillRect/>
          </a:stretch>
        </p:blipFill>
        <p:spPr>
          <a:xfrm>
            <a:off x="9153240" y="898815"/>
            <a:ext cx="3038760" cy="3038760"/>
          </a:xfrm>
          <a:prstGeom prst="rect">
            <a:avLst/>
          </a:prstGeom>
        </p:spPr>
      </p:pic>
    </p:spTree>
    <p:extLst>
      <p:ext uri="{BB962C8B-B14F-4D97-AF65-F5344CB8AC3E}">
        <p14:creationId xmlns:p14="http://schemas.microsoft.com/office/powerpoint/2010/main" val="4499015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3833B64-0B08-4CDA-A1F0-97E0D2B374BD}"/>
              </a:ext>
            </a:extLst>
          </p:cNvPr>
          <p:cNvSpPr txBox="1"/>
          <p:nvPr/>
        </p:nvSpPr>
        <p:spPr>
          <a:xfrm>
            <a:off x="1758061" y="3437909"/>
            <a:ext cx="7482839" cy="1846659"/>
          </a:xfrm>
          <a:prstGeom prst="rect">
            <a:avLst/>
          </a:prstGeom>
          <a:noFill/>
        </p:spPr>
        <p:txBody>
          <a:bodyPr wrap="square" rtlCol="0">
            <a:spAutoFit/>
          </a:bodyPr>
          <a:lstStyle/>
          <a:p>
            <a:pPr marL="800100" lvl="1" indent="-342900">
              <a:buFont typeface="Wingdings" panose="05000000000000000000" pitchFamily="2" charset="2"/>
              <a:buChar char="q"/>
            </a:pPr>
            <a:r>
              <a:rPr lang="en-US" sz="3200" dirty="0">
                <a:latin typeface="Arial" panose="020B0604020202020204" pitchFamily="34" charset="0"/>
                <a:cs typeface="Arial" panose="020B0604020202020204" pitchFamily="34" charset="0"/>
              </a:rPr>
              <a:t>Enter into LEADS on the same day</a:t>
            </a:r>
          </a:p>
          <a:p>
            <a:pPr lvl="1"/>
            <a:endParaRPr lang="en-US" sz="3200" dirty="0">
              <a:latin typeface="Arial" panose="020B0604020202020204" pitchFamily="34" charset="0"/>
              <a:cs typeface="Arial" panose="020B0604020202020204" pitchFamily="34" charset="0"/>
            </a:endParaRPr>
          </a:p>
          <a:p>
            <a:pPr marL="800100" lvl="1" indent="-342900">
              <a:buFont typeface="Wingdings" panose="05000000000000000000" pitchFamily="2" charset="2"/>
              <a:buChar char="q"/>
            </a:pPr>
            <a:r>
              <a:rPr lang="en-US" sz="3200" dirty="0">
                <a:latin typeface="Arial" panose="020B0604020202020204" pitchFamily="34" charset="0"/>
                <a:cs typeface="Arial" panose="020B0604020202020204" pitchFamily="34" charset="0"/>
              </a:rPr>
              <a:t>Promptly serve Respondent order </a:t>
            </a:r>
          </a:p>
          <a:p>
            <a:endParaRPr lang="en-US" dirty="0"/>
          </a:p>
        </p:txBody>
      </p:sp>
      <p:sp>
        <p:nvSpPr>
          <p:cNvPr id="6" name="TextBox 5">
            <a:extLst>
              <a:ext uri="{FF2B5EF4-FFF2-40B4-BE49-F238E27FC236}">
                <a16:creationId xmlns:a16="http://schemas.microsoft.com/office/drawing/2014/main" id="{DC9A2560-D6CB-D6FD-E419-24CA3CC774B0}"/>
              </a:ext>
            </a:extLst>
          </p:cNvPr>
          <p:cNvSpPr txBox="1"/>
          <p:nvPr/>
        </p:nvSpPr>
        <p:spPr>
          <a:xfrm>
            <a:off x="283662" y="265379"/>
            <a:ext cx="11064276" cy="900948"/>
          </a:xfrm>
          <a:prstGeom prst="rect">
            <a:avLst/>
          </a:prstGeom>
          <a:solidFill>
            <a:schemeClr val="accent1">
              <a:lumMod val="75000"/>
            </a:schemeClr>
          </a:solidFill>
        </p:spPr>
        <p:txBody>
          <a:bodyPr wrap="square" rtlCol="0" anchor="ctr">
            <a:noAutofit/>
          </a:bodyPr>
          <a:lstStyle/>
          <a:p>
            <a:r>
              <a:rPr lang="en-US" sz="3600" b="1" dirty="0">
                <a:solidFill>
                  <a:schemeClr val="bg1"/>
                </a:solidFill>
                <a:latin typeface="Arial" panose="020B0604020202020204" pitchFamily="34" charset="0"/>
                <a:cs typeface="Arial" panose="020B0604020202020204" pitchFamily="34" charset="0"/>
              </a:rPr>
              <a:t>Sheriff’s Office Responsibilities</a:t>
            </a:r>
            <a:r>
              <a:rPr lang="en-US" sz="3600" dirty="0">
                <a:highlight>
                  <a:srgbClr val="C0C0C0"/>
                </a:highlight>
                <a:latin typeface="Calibri" panose="020F0502020204030204" pitchFamily="34" charset="0"/>
                <a:ea typeface="Calibri" panose="020F0502020204030204" pitchFamily="34" charset="0"/>
                <a:cs typeface="Times New Roman" panose="02020603050405020304" pitchFamily="18" charset="0"/>
              </a:rPr>
              <a:t> </a:t>
            </a:r>
          </a:p>
        </p:txBody>
      </p:sp>
      <p:sp>
        <p:nvSpPr>
          <p:cNvPr id="8" name="TextBox 7">
            <a:extLst>
              <a:ext uri="{FF2B5EF4-FFF2-40B4-BE49-F238E27FC236}">
                <a16:creationId xmlns:a16="http://schemas.microsoft.com/office/drawing/2014/main" id="{71CA240F-DBE9-2AE8-3302-190638561599}"/>
              </a:ext>
            </a:extLst>
          </p:cNvPr>
          <p:cNvSpPr txBox="1"/>
          <p:nvPr/>
        </p:nvSpPr>
        <p:spPr>
          <a:xfrm>
            <a:off x="8393441" y="464920"/>
            <a:ext cx="2484138" cy="369332"/>
          </a:xfrm>
          <a:prstGeom prst="rect">
            <a:avLst/>
          </a:prstGeom>
          <a:noFill/>
        </p:spPr>
        <p:txBody>
          <a:bodyPr wrap="square" rtlCol="0">
            <a:spAutoFit/>
          </a:bodyPr>
          <a:lstStyle/>
          <a:p>
            <a:r>
              <a:rPr lang="en-US" sz="1800" dirty="0">
                <a:solidFill>
                  <a:schemeClr val="bg1"/>
                </a:solidFill>
              </a:rPr>
              <a:t>(IDVA -750 ILCS 60/304)</a:t>
            </a:r>
            <a:endParaRPr lang="en-US" sz="1800" dirty="0">
              <a:solidFill>
                <a:schemeClr val="bg1"/>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ADF0C8CC-D317-0C52-81EB-8D24C24BDEBA}"/>
              </a:ext>
            </a:extLst>
          </p:cNvPr>
          <p:cNvSpPr txBox="1"/>
          <p:nvPr/>
        </p:nvSpPr>
        <p:spPr>
          <a:xfrm>
            <a:off x="1758061" y="1964201"/>
            <a:ext cx="4665306" cy="923330"/>
          </a:xfrm>
          <a:prstGeom prst="rect">
            <a:avLst/>
          </a:prstGeom>
          <a:noFill/>
        </p:spPr>
        <p:txBody>
          <a:bodyPr wrap="square" rtlCol="0">
            <a:spAutoFit/>
          </a:bodyPr>
          <a:lstStyle/>
          <a:p>
            <a:r>
              <a:rPr lang="en-US" sz="3600" b="1" dirty="0">
                <a:solidFill>
                  <a:schemeClr val="accent6">
                    <a:lumMod val="75000"/>
                  </a:schemeClr>
                </a:solidFill>
                <a:latin typeface="Arial" panose="020B0604020202020204" pitchFamily="34" charset="0"/>
                <a:cs typeface="Arial" panose="020B0604020202020204" pitchFamily="34" charset="0"/>
              </a:rPr>
              <a:t>Sheriff’s Must </a:t>
            </a:r>
          </a:p>
          <a:p>
            <a:endParaRPr lang="en-US" dirty="0"/>
          </a:p>
        </p:txBody>
      </p:sp>
      <p:pic>
        <p:nvPicPr>
          <p:cNvPr id="10" name="Picture 9" descr="A picture containing shape&#10;&#10;Description automatically generated">
            <a:extLst>
              <a:ext uri="{FF2B5EF4-FFF2-40B4-BE49-F238E27FC236}">
                <a16:creationId xmlns:a16="http://schemas.microsoft.com/office/drawing/2014/main" id="{11752BCB-4BC1-C82A-E360-BAB198435997}"/>
              </a:ext>
            </a:extLst>
          </p:cNvPr>
          <p:cNvPicPr>
            <a:picLocks noChangeAspect="1"/>
          </p:cNvPicPr>
          <p:nvPr/>
        </p:nvPicPr>
        <p:blipFill>
          <a:blip r:embed="rId3"/>
          <a:stretch>
            <a:fillRect/>
          </a:stretch>
        </p:blipFill>
        <p:spPr>
          <a:xfrm>
            <a:off x="525621" y="3260483"/>
            <a:ext cx="1364139" cy="2046209"/>
          </a:xfrm>
          <a:prstGeom prst="rect">
            <a:avLst/>
          </a:prstGeom>
        </p:spPr>
      </p:pic>
      <p:pic>
        <p:nvPicPr>
          <p:cNvPr id="3" name="Picture 2" descr="A picture containing text, person, person, posing&#10;&#10;Description automatically generated">
            <a:extLst>
              <a:ext uri="{FF2B5EF4-FFF2-40B4-BE49-F238E27FC236}">
                <a16:creationId xmlns:a16="http://schemas.microsoft.com/office/drawing/2014/main" id="{867EC2F0-D802-365F-CCBF-C5C6A32FF02E}"/>
              </a:ext>
            </a:extLst>
          </p:cNvPr>
          <p:cNvPicPr>
            <a:picLocks noChangeAspect="1"/>
          </p:cNvPicPr>
          <p:nvPr/>
        </p:nvPicPr>
        <p:blipFill>
          <a:blip r:embed="rId4"/>
          <a:stretch>
            <a:fillRect/>
          </a:stretch>
        </p:blipFill>
        <p:spPr>
          <a:xfrm>
            <a:off x="8649505" y="1312696"/>
            <a:ext cx="3778602" cy="3778602"/>
          </a:xfrm>
          <a:prstGeom prst="rect">
            <a:avLst/>
          </a:prstGeom>
        </p:spPr>
      </p:pic>
    </p:spTree>
    <p:extLst>
      <p:ext uri="{BB962C8B-B14F-4D97-AF65-F5344CB8AC3E}">
        <p14:creationId xmlns:p14="http://schemas.microsoft.com/office/powerpoint/2010/main" val="4364638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E49A4C1-D293-C4EB-1CB2-BDB6F68FBA82}"/>
              </a:ext>
            </a:extLst>
          </p:cNvPr>
          <p:cNvSpPr txBox="1"/>
          <p:nvPr/>
        </p:nvSpPr>
        <p:spPr>
          <a:xfrm>
            <a:off x="283662" y="265379"/>
            <a:ext cx="11064276" cy="975592"/>
          </a:xfrm>
          <a:prstGeom prst="rect">
            <a:avLst/>
          </a:prstGeom>
          <a:solidFill>
            <a:schemeClr val="accent1">
              <a:lumMod val="75000"/>
            </a:schemeClr>
          </a:solidFill>
        </p:spPr>
        <p:txBody>
          <a:bodyPr wrap="square" rtlCol="0" anchor="ctr">
            <a:noAutofit/>
          </a:bodyPr>
          <a:lstStyle/>
          <a:p>
            <a:r>
              <a:rPr lang="en-US" sz="3600" b="1" dirty="0">
                <a:solidFill>
                  <a:schemeClr val="bg1"/>
                </a:solidFill>
                <a:latin typeface="Arial" panose="020B0604020202020204" pitchFamily="34" charset="0"/>
                <a:cs typeface="Arial" panose="020B0604020202020204" pitchFamily="34" charset="0"/>
              </a:rPr>
              <a:t>Court / Judicial Responsibilities </a:t>
            </a:r>
            <a:r>
              <a:rPr lang="en-US" sz="3600" dirty="0">
                <a:highlight>
                  <a:srgbClr val="C0C0C0"/>
                </a:highlight>
                <a:latin typeface="Calibri" panose="020F0502020204030204" pitchFamily="34" charset="0"/>
                <a:ea typeface="Calibri" panose="020F0502020204030204" pitchFamily="34" charset="0"/>
                <a:cs typeface="Times New Roman" panose="02020603050405020304" pitchFamily="18" charset="0"/>
              </a:rPr>
              <a:t> </a:t>
            </a:r>
          </a:p>
        </p:txBody>
      </p:sp>
      <p:sp>
        <p:nvSpPr>
          <p:cNvPr id="7" name="TextBox 6">
            <a:extLst>
              <a:ext uri="{FF2B5EF4-FFF2-40B4-BE49-F238E27FC236}">
                <a16:creationId xmlns:a16="http://schemas.microsoft.com/office/drawing/2014/main" id="{445508CB-4EE9-32EA-394D-8ADBEA84A184}"/>
              </a:ext>
            </a:extLst>
          </p:cNvPr>
          <p:cNvSpPr txBox="1"/>
          <p:nvPr/>
        </p:nvSpPr>
        <p:spPr>
          <a:xfrm>
            <a:off x="8393441" y="464920"/>
            <a:ext cx="2484138" cy="369332"/>
          </a:xfrm>
          <a:prstGeom prst="rect">
            <a:avLst/>
          </a:prstGeom>
          <a:noFill/>
        </p:spPr>
        <p:txBody>
          <a:bodyPr wrap="square" rtlCol="0">
            <a:spAutoFit/>
          </a:bodyPr>
          <a:lstStyle/>
          <a:p>
            <a:r>
              <a:rPr lang="en-US" sz="1800" dirty="0">
                <a:solidFill>
                  <a:schemeClr val="bg1"/>
                </a:solidFill>
              </a:rPr>
              <a:t>(725ILCS5/112A)</a:t>
            </a:r>
            <a:endParaRPr lang="en-US" sz="1800" dirty="0">
              <a:solidFill>
                <a:schemeClr val="bg1"/>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DB7B67FC-151E-941A-6430-EBD1198D0F77}"/>
              </a:ext>
            </a:extLst>
          </p:cNvPr>
          <p:cNvSpPr txBox="1"/>
          <p:nvPr/>
        </p:nvSpPr>
        <p:spPr>
          <a:xfrm>
            <a:off x="608339" y="2585495"/>
            <a:ext cx="10414922" cy="2339102"/>
          </a:xfrm>
          <a:prstGeom prst="rect">
            <a:avLst/>
          </a:prstGeom>
          <a:noFill/>
        </p:spPr>
        <p:txBody>
          <a:bodyPr wrap="square" rtlCol="0">
            <a:spAutoFit/>
          </a:bodyPr>
          <a:lstStyle/>
          <a:p>
            <a:r>
              <a:rPr lang="en-US" sz="3200" b="1" dirty="0">
                <a:solidFill>
                  <a:schemeClr val="accent1">
                    <a:lumMod val="75000"/>
                  </a:schemeClr>
                </a:solidFill>
                <a:latin typeface="Arial" panose="020B0604020202020204" pitchFamily="34" charset="0"/>
                <a:cs typeface="Arial" panose="020B0604020202020204" pitchFamily="34" charset="0"/>
              </a:rPr>
              <a:t>The Court (Judge) shall issue a final protective order </a:t>
            </a:r>
          </a:p>
          <a:p>
            <a:r>
              <a:rPr lang="en-US" sz="3200" b="1" dirty="0">
                <a:solidFill>
                  <a:schemeClr val="accent1">
                    <a:lumMod val="75000"/>
                  </a:schemeClr>
                </a:solidFill>
                <a:latin typeface="Arial" panose="020B0604020202020204" pitchFamily="34" charset="0"/>
                <a:cs typeface="Arial" panose="020B0604020202020204" pitchFamily="34" charset="0"/>
              </a:rPr>
              <a:t>if there is prima facie evidence of the crime of domestic violence, a sexual offence or stalking/harassment. </a:t>
            </a:r>
          </a:p>
          <a:p>
            <a:endParaRPr lang="en-US" dirty="0"/>
          </a:p>
        </p:txBody>
      </p:sp>
      <p:pic>
        <p:nvPicPr>
          <p:cNvPr id="8" name="Picture 7" descr="A picture containing table&#10;&#10;Description automatically generated">
            <a:extLst>
              <a:ext uri="{FF2B5EF4-FFF2-40B4-BE49-F238E27FC236}">
                <a16:creationId xmlns:a16="http://schemas.microsoft.com/office/drawing/2014/main" id="{39C34998-02AD-1E81-C6C6-36546F9C5937}"/>
              </a:ext>
            </a:extLst>
          </p:cNvPr>
          <p:cNvPicPr>
            <a:picLocks noChangeAspect="1"/>
          </p:cNvPicPr>
          <p:nvPr/>
        </p:nvPicPr>
        <p:blipFill>
          <a:blip r:embed="rId3"/>
          <a:stretch>
            <a:fillRect/>
          </a:stretch>
        </p:blipFill>
        <p:spPr>
          <a:xfrm>
            <a:off x="7650480" y="3558046"/>
            <a:ext cx="4240069" cy="3450997"/>
          </a:xfrm>
          <a:prstGeom prst="rect">
            <a:avLst/>
          </a:prstGeom>
        </p:spPr>
      </p:pic>
    </p:spTree>
    <p:extLst>
      <p:ext uri="{BB962C8B-B14F-4D97-AF65-F5344CB8AC3E}">
        <p14:creationId xmlns:p14="http://schemas.microsoft.com/office/powerpoint/2010/main" val="2357890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E5479"/>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F0240E2-270B-47F4-97C1-065A42CC2737}"/>
              </a:ext>
            </a:extLst>
          </p:cNvPr>
          <p:cNvSpPr>
            <a:spLocks noGrp="1"/>
          </p:cNvSpPr>
          <p:nvPr>
            <p:ph type="title"/>
          </p:nvPr>
        </p:nvSpPr>
        <p:spPr>
          <a:xfrm>
            <a:off x="2992734" y="277560"/>
            <a:ext cx="6577262" cy="603062"/>
          </a:xfrm>
        </p:spPr>
        <p:txBody>
          <a:bodyPr>
            <a:normAutofit fontScale="90000"/>
          </a:bodyPr>
          <a:lstStyle/>
          <a:p>
            <a:r>
              <a:rPr lang="en-US" dirty="0"/>
              <a:t>Order of Protection  Introduction</a:t>
            </a:r>
          </a:p>
        </p:txBody>
      </p:sp>
      <p:sp>
        <p:nvSpPr>
          <p:cNvPr id="9" name="Text Placeholder 8">
            <a:extLst>
              <a:ext uri="{FF2B5EF4-FFF2-40B4-BE49-F238E27FC236}">
                <a16:creationId xmlns:a16="http://schemas.microsoft.com/office/drawing/2014/main" id="{06A574E0-4F1C-4569-ABD3-9707A8CD1831}"/>
              </a:ext>
            </a:extLst>
          </p:cNvPr>
          <p:cNvSpPr>
            <a:spLocks noGrp="1"/>
          </p:cNvSpPr>
          <p:nvPr>
            <p:ph type="body" sz="quarter" idx="12"/>
          </p:nvPr>
        </p:nvSpPr>
        <p:spPr>
          <a:xfrm>
            <a:off x="4438353" y="-1089857"/>
            <a:ext cx="3686025" cy="382749"/>
          </a:xfrm>
        </p:spPr>
        <p:txBody>
          <a:bodyPr/>
          <a:lstStyle/>
          <a:p>
            <a:r>
              <a:rPr lang="en-US" dirty="0"/>
              <a:t>Click to add title here</a:t>
            </a:r>
          </a:p>
        </p:txBody>
      </p:sp>
      <p:sp>
        <p:nvSpPr>
          <p:cNvPr id="11" name="Text Placeholder 10">
            <a:extLst>
              <a:ext uri="{FF2B5EF4-FFF2-40B4-BE49-F238E27FC236}">
                <a16:creationId xmlns:a16="http://schemas.microsoft.com/office/drawing/2014/main" id="{C752924E-B022-4FF4-B161-31F5531EC8DA}"/>
              </a:ext>
            </a:extLst>
          </p:cNvPr>
          <p:cNvSpPr>
            <a:spLocks noGrp="1"/>
          </p:cNvSpPr>
          <p:nvPr>
            <p:ph type="body" sz="quarter" idx="15"/>
          </p:nvPr>
        </p:nvSpPr>
        <p:spPr>
          <a:xfrm>
            <a:off x="2326106" y="1106905"/>
            <a:ext cx="7379368" cy="5309937"/>
          </a:xfrm>
        </p:spPr>
        <p:txBody>
          <a:bodyPr>
            <a:normAutofit/>
          </a:bodyPr>
          <a:lstStyle/>
          <a:p>
            <a:pPr marL="0" indent="0" algn="ctr">
              <a:buNone/>
            </a:pPr>
            <a:r>
              <a:rPr lang="en-US" sz="2800" dirty="0">
                <a:latin typeface="Arial" panose="020B0604020202020204" pitchFamily="34" charset="0"/>
              </a:rPr>
              <a:t>An OP is a court order designed to protect</a:t>
            </a:r>
          </a:p>
          <a:p>
            <a:pPr marL="0" indent="0" algn="ctr">
              <a:buNone/>
            </a:pPr>
            <a:r>
              <a:rPr lang="en-US" sz="2800" dirty="0">
                <a:latin typeface="Arial" panose="020B0604020202020204" pitchFamily="34" charset="0"/>
              </a:rPr>
              <a:t> family or household members  against abuse.</a:t>
            </a:r>
          </a:p>
          <a:p>
            <a:pPr marL="0" indent="0">
              <a:buNone/>
            </a:pPr>
            <a:endParaRPr lang="en-US" sz="2800" dirty="0">
              <a:latin typeface="Arial" panose="020B0604020202020204" pitchFamily="34" charset="0"/>
            </a:endParaRPr>
          </a:p>
          <a:p>
            <a:pPr marL="0" indent="0">
              <a:buNone/>
            </a:pPr>
            <a:r>
              <a:rPr lang="en-US" sz="3200" b="1" dirty="0">
                <a:latin typeface="Arial" panose="020B0604020202020204" pitchFamily="34" charset="0"/>
              </a:rPr>
              <a:t>Abuse is defined as: </a:t>
            </a:r>
          </a:p>
          <a:p>
            <a:pPr lvl="1"/>
            <a:r>
              <a:rPr lang="en-US" sz="3200" dirty="0">
                <a:latin typeface="Arial" panose="020B0604020202020204" pitchFamily="34" charset="0"/>
              </a:rPr>
              <a:t>Physical abuse   </a:t>
            </a:r>
          </a:p>
          <a:p>
            <a:pPr lvl="1"/>
            <a:r>
              <a:rPr lang="en-US" sz="3200" dirty="0">
                <a:latin typeface="Arial" panose="020B0604020202020204" pitchFamily="34" charset="0"/>
              </a:rPr>
              <a:t>Harassment   </a:t>
            </a:r>
          </a:p>
          <a:p>
            <a:pPr lvl="1"/>
            <a:r>
              <a:rPr lang="en-US" sz="3200" dirty="0">
                <a:latin typeface="Arial" panose="020B0604020202020204" pitchFamily="34" charset="0"/>
              </a:rPr>
              <a:t>Intimidation of a dependent</a:t>
            </a:r>
          </a:p>
          <a:p>
            <a:pPr lvl="1"/>
            <a:r>
              <a:rPr lang="en-US" sz="3200" dirty="0">
                <a:latin typeface="Arial" panose="020B0604020202020204" pitchFamily="34" charset="0"/>
              </a:rPr>
              <a:t>Interference with personal liberty   </a:t>
            </a:r>
          </a:p>
          <a:p>
            <a:pPr lvl="1"/>
            <a:r>
              <a:rPr lang="en-US" sz="3200" dirty="0">
                <a:latin typeface="Arial" panose="020B0604020202020204" pitchFamily="34" charset="0"/>
              </a:rPr>
              <a:t>Willful deprivation</a:t>
            </a:r>
          </a:p>
          <a:p>
            <a:pPr lvl="1"/>
            <a:endParaRPr lang="en-US" sz="2000" dirty="0">
              <a:latin typeface="Arial" panose="020B0604020202020204" pitchFamily="34" charset="0"/>
            </a:endParaRPr>
          </a:p>
        </p:txBody>
      </p:sp>
      <p:pic>
        <p:nvPicPr>
          <p:cNvPr id="5" name="Picture Placeholder 4" descr="A person standing next to a car&#10;&#10;Description automatically generated with low confidence">
            <a:extLst>
              <a:ext uri="{FF2B5EF4-FFF2-40B4-BE49-F238E27FC236}">
                <a16:creationId xmlns:a16="http://schemas.microsoft.com/office/drawing/2014/main" id="{789A6FC1-1326-4F1D-9A76-8CE65C362CC0}"/>
              </a:ext>
            </a:extLst>
          </p:cNvPr>
          <p:cNvPicPr>
            <a:picLocks noGrp="1" noChangeAspect="1"/>
          </p:cNvPicPr>
          <p:nvPr>
            <p:ph type="pic" sz="quarter" idx="16"/>
          </p:nvPr>
        </p:nvPicPr>
        <p:blipFill>
          <a:blip r:embed="rId3"/>
          <a:srcRect l="31963" r="31963"/>
          <a:stretch>
            <a:fillRect/>
          </a:stretch>
        </p:blipFill>
        <p:spPr>
          <a:xfrm>
            <a:off x="9999785" y="4288"/>
            <a:ext cx="2192215" cy="6853712"/>
          </a:xfrm>
        </p:spPr>
      </p:pic>
      <p:pic>
        <p:nvPicPr>
          <p:cNvPr id="12" name="Picture Placeholder 11" descr="A picture containing person&#10;&#10;Description automatically generated">
            <a:extLst>
              <a:ext uri="{FF2B5EF4-FFF2-40B4-BE49-F238E27FC236}">
                <a16:creationId xmlns:a16="http://schemas.microsoft.com/office/drawing/2014/main" id="{1C2349FE-7EBE-469D-8D18-D9B5F4D08A39}"/>
              </a:ext>
            </a:extLst>
          </p:cNvPr>
          <p:cNvPicPr>
            <a:picLocks noGrp="1" noChangeAspect="1"/>
          </p:cNvPicPr>
          <p:nvPr>
            <p:ph type="pic" sz="quarter" idx="17"/>
          </p:nvPr>
        </p:nvPicPr>
        <p:blipFill rotWithShape="1">
          <a:blip r:embed="rId4"/>
          <a:srcRect l="22331" r="31483"/>
          <a:stretch/>
        </p:blipFill>
        <p:spPr>
          <a:xfrm>
            <a:off x="0" y="4288"/>
            <a:ext cx="2110153" cy="6853712"/>
          </a:xfrm>
        </p:spPr>
      </p:pic>
    </p:spTree>
    <p:extLst>
      <p:ext uri="{BB962C8B-B14F-4D97-AF65-F5344CB8AC3E}">
        <p14:creationId xmlns:p14="http://schemas.microsoft.com/office/powerpoint/2010/main" val="28859411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C19B61A-9E1D-4E23-BA1C-98420708EDBD}"/>
              </a:ext>
            </a:extLst>
          </p:cNvPr>
          <p:cNvSpPr txBox="1"/>
          <p:nvPr/>
        </p:nvSpPr>
        <p:spPr>
          <a:xfrm>
            <a:off x="410193" y="2588197"/>
            <a:ext cx="10832430" cy="3452227"/>
          </a:xfrm>
          <a:prstGeom prst="rect">
            <a:avLst/>
          </a:prstGeom>
          <a:noFill/>
        </p:spPr>
        <p:txBody>
          <a:bodyPr wrap="square">
            <a:spAutoFit/>
          </a:bodyPr>
          <a:lstStyle/>
          <a:p>
            <a:pPr marL="520700" indent="-457200">
              <a:spcBef>
                <a:spcPts val="0"/>
              </a:spcBef>
              <a:buSzPts val="2600"/>
              <a:buFont typeface="Arial" panose="020B0604020202020204" pitchFamily="34" charset="0"/>
              <a:buChar char="•"/>
            </a:pPr>
            <a:r>
              <a:rPr lang="en-US" sz="3200" dirty="0">
                <a:latin typeface="Arial" panose="020B0604020202020204" pitchFamily="34" charset="0"/>
                <a:cs typeface="Arial" panose="020B0604020202020204" pitchFamily="34" charset="0"/>
              </a:rPr>
              <a:t>911 Recordings</a:t>
            </a:r>
          </a:p>
          <a:p>
            <a:pPr marL="520700" indent="-457200">
              <a:buSzPts val="2600"/>
              <a:buFont typeface="Arial" panose="020B0604020202020204" pitchFamily="34" charset="0"/>
              <a:buChar char="•"/>
            </a:pPr>
            <a:r>
              <a:rPr lang="en-US" sz="3200" dirty="0">
                <a:latin typeface="Arial" panose="020B0604020202020204" pitchFamily="34" charset="0"/>
                <a:cs typeface="Arial" panose="020B0604020202020204" pitchFamily="34" charset="0"/>
              </a:rPr>
              <a:t>Jail Recordings/Phone Records</a:t>
            </a:r>
          </a:p>
          <a:p>
            <a:pPr marL="520700" indent="-457200">
              <a:buSzPts val="2600"/>
              <a:buFont typeface="Arial" panose="020B0604020202020204" pitchFamily="34" charset="0"/>
              <a:buChar char="•"/>
            </a:pPr>
            <a:r>
              <a:rPr lang="en-US" sz="3200" dirty="0">
                <a:latin typeface="Arial" panose="020B0604020202020204" pitchFamily="34" charset="0"/>
                <a:cs typeface="Arial" panose="020B0604020202020204" pitchFamily="34" charset="0"/>
              </a:rPr>
              <a:t>Written or taped statements of victim and witnesses</a:t>
            </a:r>
          </a:p>
          <a:p>
            <a:pPr marL="520700" indent="-457200">
              <a:buSzPts val="2600"/>
              <a:buFont typeface="Arial" panose="020B0604020202020204" pitchFamily="34" charset="0"/>
              <a:buChar char="•"/>
            </a:pPr>
            <a:r>
              <a:rPr lang="en-US" sz="3200" dirty="0">
                <a:latin typeface="Arial" panose="020B0604020202020204" pitchFamily="34" charset="0"/>
                <a:cs typeface="Arial" panose="020B0604020202020204" pitchFamily="34" charset="0"/>
              </a:rPr>
              <a:t>Medical Records</a:t>
            </a:r>
          </a:p>
          <a:p>
            <a:pPr marL="520700" indent="-457200">
              <a:buSzPts val="2600"/>
              <a:buFont typeface="Arial" panose="020B0604020202020204" pitchFamily="34" charset="0"/>
              <a:buChar char="•"/>
            </a:pPr>
            <a:r>
              <a:rPr lang="en-US" sz="3200" dirty="0">
                <a:latin typeface="Arial" panose="020B0604020202020204" pitchFamily="34" charset="0"/>
                <a:cs typeface="Arial" panose="020B0604020202020204" pitchFamily="34" charset="0"/>
              </a:rPr>
              <a:t>Letters, emails, photos</a:t>
            </a:r>
          </a:p>
          <a:p>
            <a:pPr marL="520700" indent="-457200">
              <a:spcAft>
                <a:spcPts val="1000"/>
              </a:spcAft>
              <a:buSzPts val="2600"/>
              <a:buFont typeface="Arial" panose="020B0604020202020204" pitchFamily="34" charset="0"/>
              <a:buChar char="•"/>
            </a:pPr>
            <a:r>
              <a:rPr lang="en-US" sz="3200" dirty="0">
                <a:latin typeface="Arial" panose="020B0604020202020204" pitchFamily="34" charset="0"/>
                <a:cs typeface="Arial" panose="020B0604020202020204" pitchFamily="34" charset="0"/>
              </a:rPr>
              <a:t>GPS devices</a:t>
            </a:r>
          </a:p>
          <a:p>
            <a:endParaRPr lang="en-US" sz="1800" dirty="0"/>
          </a:p>
        </p:txBody>
      </p:sp>
      <p:sp>
        <p:nvSpPr>
          <p:cNvPr id="4" name="TextBox 3">
            <a:extLst>
              <a:ext uri="{FF2B5EF4-FFF2-40B4-BE49-F238E27FC236}">
                <a16:creationId xmlns:a16="http://schemas.microsoft.com/office/drawing/2014/main" id="{2E49A4C1-D293-C4EB-1CB2-BDB6F68FBA82}"/>
              </a:ext>
            </a:extLst>
          </p:cNvPr>
          <p:cNvSpPr txBox="1"/>
          <p:nvPr/>
        </p:nvSpPr>
        <p:spPr>
          <a:xfrm>
            <a:off x="283662" y="265379"/>
            <a:ext cx="11064276" cy="975592"/>
          </a:xfrm>
          <a:prstGeom prst="rect">
            <a:avLst/>
          </a:prstGeom>
          <a:solidFill>
            <a:schemeClr val="accent1">
              <a:lumMod val="75000"/>
            </a:schemeClr>
          </a:solidFill>
        </p:spPr>
        <p:txBody>
          <a:bodyPr wrap="square" rtlCol="0" anchor="ctr">
            <a:noAutofit/>
          </a:bodyPr>
          <a:lstStyle/>
          <a:p>
            <a:r>
              <a:rPr lang="en-US" sz="3600" b="1" dirty="0">
                <a:solidFill>
                  <a:schemeClr val="bg1"/>
                </a:solidFill>
                <a:latin typeface="Arial" panose="020B0604020202020204" pitchFamily="34" charset="0"/>
                <a:cs typeface="Arial" panose="020B0604020202020204" pitchFamily="34" charset="0"/>
              </a:rPr>
              <a:t>Court / Judicial Responsibilities </a:t>
            </a:r>
            <a:r>
              <a:rPr lang="en-US" sz="3600" dirty="0">
                <a:highlight>
                  <a:srgbClr val="C0C0C0"/>
                </a:highlight>
                <a:latin typeface="Calibri" panose="020F0502020204030204" pitchFamily="34" charset="0"/>
                <a:ea typeface="Calibri" panose="020F0502020204030204" pitchFamily="34" charset="0"/>
                <a:cs typeface="Times New Roman" panose="02020603050405020304" pitchFamily="18" charset="0"/>
              </a:rPr>
              <a:t> </a:t>
            </a:r>
          </a:p>
        </p:txBody>
      </p:sp>
      <p:sp>
        <p:nvSpPr>
          <p:cNvPr id="7" name="TextBox 6">
            <a:extLst>
              <a:ext uri="{FF2B5EF4-FFF2-40B4-BE49-F238E27FC236}">
                <a16:creationId xmlns:a16="http://schemas.microsoft.com/office/drawing/2014/main" id="{445508CB-4EE9-32EA-394D-8ADBEA84A184}"/>
              </a:ext>
            </a:extLst>
          </p:cNvPr>
          <p:cNvSpPr txBox="1"/>
          <p:nvPr/>
        </p:nvSpPr>
        <p:spPr>
          <a:xfrm>
            <a:off x="8393441" y="464920"/>
            <a:ext cx="2484138" cy="369332"/>
          </a:xfrm>
          <a:prstGeom prst="rect">
            <a:avLst/>
          </a:prstGeom>
          <a:noFill/>
        </p:spPr>
        <p:txBody>
          <a:bodyPr wrap="square" rtlCol="0">
            <a:spAutoFit/>
          </a:bodyPr>
          <a:lstStyle/>
          <a:p>
            <a:r>
              <a:rPr lang="en-US" sz="1800" dirty="0">
                <a:solidFill>
                  <a:schemeClr val="bg1"/>
                </a:solidFill>
              </a:rPr>
              <a:t>(725ILCS5/112A)</a:t>
            </a:r>
            <a:endParaRPr lang="en-US" sz="1800" dirty="0">
              <a:solidFill>
                <a:schemeClr val="bg1"/>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DB7B67FC-151E-941A-6430-EBD1198D0F77}"/>
              </a:ext>
            </a:extLst>
          </p:cNvPr>
          <p:cNvSpPr txBox="1"/>
          <p:nvPr/>
        </p:nvSpPr>
        <p:spPr>
          <a:xfrm>
            <a:off x="410193" y="1560641"/>
            <a:ext cx="9642986" cy="707886"/>
          </a:xfrm>
          <a:prstGeom prst="rect">
            <a:avLst/>
          </a:prstGeom>
          <a:noFill/>
        </p:spPr>
        <p:txBody>
          <a:bodyPr wrap="square" rtlCol="0">
            <a:spAutoFit/>
          </a:bodyPr>
          <a:lstStyle/>
          <a:p>
            <a:r>
              <a:rPr lang="en-US" sz="4000" b="1" dirty="0">
                <a:solidFill>
                  <a:schemeClr val="accent1">
                    <a:lumMod val="75000"/>
                  </a:schemeClr>
                </a:solidFill>
                <a:latin typeface="Arial" panose="020B0604020202020204" pitchFamily="34" charset="0"/>
                <a:cs typeface="Arial" panose="020B0604020202020204" pitchFamily="34" charset="0"/>
              </a:rPr>
              <a:t>Collecting Prima Facie Evidence</a:t>
            </a:r>
          </a:p>
        </p:txBody>
      </p:sp>
      <p:pic>
        <p:nvPicPr>
          <p:cNvPr id="3" name="Picture 2">
            <a:extLst>
              <a:ext uri="{FF2B5EF4-FFF2-40B4-BE49-F238E27FC236}">
                <a16:creationId xmlns:a16="http://schemas.microsoft.com/office/drawing/2014/main" id="{B6D386AC-C280-E76E-32DB-1273AD390221}"/>
              </a:ext>
            </a:extLst>
          </p:cNvPr>
          <p:cNvPicPr>
            <a:picLocks noChangeAspect="1"/>
          </p:cNvPicPr>
          <p:nvPr/>
        </p:nvPicPr>
        <p:blipFill>
          <a:blip r:embed="rId2"/>
          <a:stretch>
            <a:fillRect/>
          </a:stretch>
        </p:blipFill>
        <p:spPr>
          <a:xfrm>
            <a:off x="7748129" y="4505793"/>
            <a:ext cx="2305050" cy="1981200"/>
          </a:xfrm>
          <a:prstGeom prst="rect">
            <a:avLst/>
          </a:prstGeom>
        </p:spPr>
      </p:pic>
    </p:spTree>
    <p:extLst>
      <p:ext uri="{BB962C8B-B14F-4D97-AF65-F5344CB8AC3E}">
        <p14:creationId xmlns:p14="http://schemas.microsoft.com/office/powerpoint/2010/main" val="42466614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9D1BF-A77A-46EB-81BC-41CF74ED9304}"/>
              </a:ext>
            </a:extLst>
          </p:cNvPr>
          <p:cNvSpPr>
            <a:spLocks noGrp="1"/>
          </p:cNvSpPr>
          <p:nvPr>
            <p:ph type="ctrTitle"/>
          </p:nvPr>
        </p:nvSpPr>
        <p:spPr/>
        <p:txBody>
          <a:bodyPr/>
          <a:lstStyle/>
          <a:p>
            <a:endParaRPr lang="en-US"/>
          </a:p>
        </p:txBody>
      </p:sp>
      <p:sp>
        <p:nvSpPr>
          <p:cNvPr id="4" name="TextBox 3">
            <a:extLst>
              <a:ext uri="{FF2B5EF4-FFF2-40B4-BE49-F238E27FC236}">
                <a16:creationId xmlns:a16="http://schemas.microsoft.com/office/drawing/2014/main" id="{BF06235E-7828-4EE6-95B8-EA6ED437D711}"/>
              </a:ext>
            </a:extLst>
          </p:cNvPr>
          <p:cNvSpPr txBox="1"/>
          <p:nvPr/>
        </p:nvSpPr>
        <p:spPr>
          <a:xfrm>
            <a:off x="1232151" y="742889"/>
            <a:ext cx="9503764" cy="3146548"/>
          </a:xfrm>
          <a:prstGeom prst="rect">
            <a:avLst/>
          </a:prstGeom>
          <a:solidFill>
            <a:schemeClr val="accent2">
              <a:lumMod val="75000"/>
            </a:schemeClr>
          </a:solidFill>
          <a:scene3d>
            <a:camera prst="orthographicFront"/>
            <a:lightRig rig="threePt" dir="t"/>
          </a:scene3d>
          <a:sp3d>
            <a:bevelT w="254000" prst="artDeco"/>
          </a:sp3d>
        </p:spPr>
        <p:txBody>
          <a:bodyPr wrap="square" rtlCol="0" anchor="ctr">
            <a:noAutofit/>
          </a:bodyPr>
          <a:lstStyle/>
          <a:p>
            <a:pPr algn="ctr"/>
            <a:r>
              <a:rPr lang="en-US" sz="5400" b="1" dirty="0">
                <a:latin typeface="Arial" panose="020B0604020202020204" pitchFamily="34" charset="0"/>
                <a:cs typeface="Arial" panose="020B0604020202020204" pitchFamily="34" charset="0"/>
              </a:rPr>
              <a:t>Considerations of People who experience harm</a:t>
            </a:r>
            <a:endParaRPr lang="en-US" sz="4000" b="1" dirty="0">
              <a:latin typeface="Arial" panose="020B0604020202020204" pitchFamily="34" charset="0"/>
              <a:cs typeface="Arial" panose="020B0604020202020204" pitchFamily="34" charset="0"/>
            </a:endParaRPr>
          </a:p>
        </p:txBody>
      </p:sp>
      <p:pic>
        <p:nvPicPr>
          <p:cNvPr id="8" name="Picture 7" descr="A picture containing circle&#10;&#10;Description automatically generated">
            <a:extLst>
              <a:ext uri="{FF2B5EF4-FFF2-40B4-BE49-F238E27FC236}">
                <a16:creationId xmlns:a16="http://schemas.microsoft.com/office/drawing/2014/main" id="{B1D8BC6B-5728-4AE6-B752-8AE90E973F61}"/>
              </a:ext>
            </a:extLst>
          </p:cNvPr>
          <p:cNvPicPr>
            <a:picLocks noChangeAspect="1"/>
          </p:cNvPicPr>
          <p:nvPr/>
        </p:nvPicPr>
        <p:blipFill>
          <a:blip r:embed="rId2"/>
          <a:stretch>
            <a:fillRect/>
          </a:stretch>
        </p:blipFill>
        <p:spPr>
          <a:xfrm>
            <a:off x="4893461" y="4268911"/>
            <a:ext cx="2181144" cy="2181144"/>
          </a:xfrm>
          <a:prstGeom prst="rect">
            <a:avLst/>
          </a:prstGeom>
        </p:spPr>
      </p:pic>
    </p:spTree>
    <p:extLst>
      <p:ext uri="{BB962C8B-B14F-4D97-AF65-F5344CB8AC3E}">
        <p14:creationId xmlns:p14="http://schemas.microsoft.com/office/powerpoint/2010/main" val="41066852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E765DC-298F-4FA5-945F-F482D833AE1B}"/>
              </a:ext>
            </a:extLst>
          </p:cNvPr>
          <p:cNvSpPr txBox="1"/>
          <p:nvPr/>
        </p:nvSpPr>
        <p:spPr>
          <a:xfrm>
            <a:off x="424337" y="412998"/>
            <a:ext cx="3409109" cy="4979617"/>
          </a:xfrm>
          <a:prstGeom prst="rect">
            <a:avLst/>
          </a:prstGeom>
          <a:solidFill>
            <a:schemeClr val="accent2">
              <a:lumMod val="75000"/>
            </a:schemeClr>
          </a:solidFill>
        </p:spPr>
        <p:txBody>
          <a:bodyPr wrap="square" rtlCol="0">
            <a:noAutofit/>
          </a:bodyPr>
          <a:lstStyle/>
          <a:p>
            <a:endParaRPr lang="en-US" sz="4000" b="1" dirty="0">
              <a:solidFill>
                <a:schemeClr val="bg1"/>
              </a:solidFill>
              <a:latin typeface="Arial" panose="020B0604020202020204" pitchFamily="34" charset="0"/>
              <a:cs typeface="Arial" panose="020B0604020202020204" pitchFamily="34" charset="0"/>
            </a:endParaRPr>
          </a:p>
          <a:p>
            <a:endParaRPr lang="en-US" sz="4000" b="1" dirty="0">
              <a:solidFill>
                <a:schemeClr val="bg1"/>
              </a:solidFill>
              <a:latin typeface="Arial" panose="020B0604020202020204" pitchFamily="34" charset="0"/>
              <a:cs typeface="Arial" panose="020B0604020202020204" pitchFamily="34" charset="0"/>
            </a:endParaRPr>
          </a:p>
          <a:p>
            <a:pPr algn="ctr"/>
            <a:r>
              <a:rPr lang="en-US" sz="4000" b="1" dirty="0">
                <a:solidFill>
                  <a:schemeClr val="bg1"/>
                </a:solidFill>
                <a:latin typeface="Arial" panose="020B0604020202020204" pitchFamily="34" charset="0"/>
                <a:cs typeface="Arial" panose="020B0604020202020204" pitchFamily="34" charset="0"/>
              </a:rPr>
              <a:t>Risk Assessment</a:t>
            </a:r>
            <a:endParaRPr lang="en-US" sz="2400" dirty="0">
              <a:solidFill>
                <a:schemeClr val="bg1"/>
              </a:solidFill>
              <a:latin typeface="Arial" panose="020B0604020202020204" pitchFamily="34"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FC80B4EE-2C66-4EF9-A94B-3E459351D003}"/>
              </a:ext>
            </a:extLst>
          </p:cNvPr>
          <p:cNvSpPr txBox="1"/>
          <p:nvPr/>
        </p:nvSpPr>
        <p:spPr>
          <a:xfrm>
            <a:off x="4361889" y="2684006"/>
            <a:ext cx="7405774" cy="1354217"/>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Assess for signs of higher risk situations or situation that may be lethal. </a:t>
            </a:r>
          </a:p>
          <a:p>
            <a:endParaRPr lang="en-US" dirty="0"/>
          </a:p>
        </p:txBody>
      </p:sp>
      <p:pic>
        <p:nvPicPr>
          <p:cNvPr id="8" name="Picture 7">
            <a:extLst>
              <a:ext uri="{FF2B5EF4-FFF2-40B4-BE49-F238E27FC236}">
                <a16:creationId xmlns:a16="http://schemas.microsoft.com/office/drawing/2014/main" id="{7B7084EB-8F0F-4D61-8D09-4B1618B610D0}"/>
              </a:ext>
            </a:extLst>
          </p:cNvPr>
          <p:cNvPicPr>
            <a:picLocks noChangeAspect="1"/>
          </p:cNvPicPr>
          <p:nvPr/>
        </p:nvPicPr>
        <p:blipFill rotWithShape="1">
          <a:blip r:embed="rId3"/>
          <a:srcRect l="32424" b="13819"/>
          <a:stretch/>
        </p:blipFill>
        <p:spPr>
          <a:xfrm>
            <a:off x="5969717" y="4279678"/>
            <a:ext cx="3786093" cy="1996541"/>
          </a:xfrm>
          <a:prstGeom prst="rect">
            <a:avLst/>
          </a:prstGeom>
        </p:spPr>
      </p:pic>
      <p:pic>
        <p:nvPicPr>
          <p:cNvPr id="7" name="Picture 6" descr="A person and person looking at a tablet&#10;&#10;Description automatically generated with low confidence">
            <a:extLst>
              <a:ext uri="{FF2B5EF4-FFF2-40B4-BE49-F238E27FC236}">
                <a16:creationId xmlns:a16="http://schemas.microsoft.com/office/drawing/2014/main" id="{22182AA9-5F18-E9BA-F59B-4F37DFE7CB99}"/>
              </a:ext>
            </a:extLst>
          </p:cNvPr>
          <p:cNvPicPr>
            <a:picLocks noChangeAspect="1"/>
          </p:cNvPicPr>
          <p:nvPr/>
        </p:nvPicPr>
        <p:blipFill>
          <a:blip r:embed="rId4"/>
          <a:stretch>
            <a:fillRect/>
          </a:stretch>
        </p:blipFill>
        <p:spPr>
          <a:xfrm>
            <a:off x="6335592" y="214997"/>
            <a:ext cx="3054344" cy="2127380"/>
          </a:xfrm>
          <a:prstGeom prst="rect">
            <a:avLst/>
          </a:prstGeom>
        </p:spPr>
      </p:pic>
    </p:spTree>
    <p:extLst>
      <p:ext uri="{BB962C8B-B14F-4D97-AF65-F5344CB8AC3E}">
        <p14:creationId xmlns:p14="http://schemas.microsoft.com/office/powerpoint/2010/main" val="9032062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E765DC-298F-4FA5-945F-F482D833AE1B}"/>
              </a:ext>
            </a:extLst>
          </p:cNvPr>
          <p:cNvSpPr txBox="1"/>
          <p:nvPr/>
        </p:nvSpPr>
        <p:spPr>
          <a:xfrm>
            <a:off x="424337" y="412998"/>
            <a:ext cx="3409109" cy="4979617"/>
          </a:xfrm>
          <a:prstGeom prst="rect">
            <a:avLst/>
          </a:prstGeom>
          <a:solidFill>
            <a:schemeClr val="accent2">
              <a:lumMod val="75000"/>
            </a:schemeClr>
          </a:solidFill>
        </p:spPr>
        <p:txBody>
          <a:bodyPr wrap="square" rtlCol="0">
            <a:noAutofit/>
          </a:bodyPr>
          <a:lstStyle/>
          <a:p>
            <a:endParaRPr lang="en-US" sz="4000" b="1" dirty="0">
              <a:solidFill>
                <a:schemeClr val="bg1"/>
              </a:solidFill>
              <a:latin typeface="Arial" panose="020B0604020202020204" pitchFamily="34" charset="0"/>
              <a:cs typeface="Arial" panose="020B0604020202020204" pitchFamily="34" charset="0"/>
            </a:endParaRPr>
          </a:p>
          <a:p>
            <a:endParaRPr lang="en-US" sz="4000" b="1" dirty="0">
              <a:solidFill>
                <a:schemeClr val="bg1"/>
              </a:solidFill>
              <a:latin typeface="Arial" panose="020B0604020202020204" pitchFamily="34" charset="0"/>
              <a:cs typeface="Arial" panose="020B0604020202020204" pitchFamily="34" charset="0"/>
            </a:endParaRPr>
          </a:p>
          <a:p>
            <a:pPr algn="ctr"/>
            <a:r>
              <a:rPr lang="en-US" sz="4000" b="1" dirty="0">
                <a:solidFill>
                  <a:schemeClr val="bg1"/>
                </a:solidFill>
                <a:latin typeface="Arial" panose="020B0604020202020204" pitchFamily="34" charset="0"/>
                <a:cs typeface="Arial" panose="020B0604020202020204" pitchFamily="34" charset="0"/>
              </a:rPr>
              <a:t>Risk Assessment</a:t>
            </a:r>
            <a:endParaRPr lang="en-US" sz="2400" dirty="0">
              <a:solidFill>
                <a:schemeClr val="bg1"/>
              </a:solidFill>
              <a:latin typeface="Arial" panose="020B0604020202020204" pitchFamily="34"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3443CCF-8995-41E4-9F75-51B9473D6670}"/>
              </a:ext>
            </a:extLst>
          </p:cNvPr>
          <p:cNvSpPr txBox="1">
            <a:spLocks/>
          </p:cNvSpPr>
          <p:nvPr/>
        </p:nvSpPr>
        <p:spPr>
          <a:xfrm>
            <a:off x="4281372" y="1618937"/>
            <a:ext cx="7620818" cy="525100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Wingdings" panose="05000000000000000000" pitchFamily="2" charset="2"/>
              <a:buChar char="q"/>
            </a:pPr>
            <a:r>
              <a:rPr lang="en-US" sz="2800" dirty="0">
                <a:latin typeface="Arial" panose="020B0604020202020204" pitchFamily="34" charset="0"/>
                <a:cs typeface="Arial" panose="020B0604020202020204" pitchFamily="34" charset="0"/>
              </a:rPr>
              <a:t>Have they ever used a weapon against you or threatened you with a weapon? </a:t>
            </a:r>
          </a:p>
          <a:p>
            <a:pPr marL="285750" indent="-285750" algn="l">
              <a:buFont typeface="Wingdings" panose="05000000000000000000" pitchFamily="2" charset="2"/>
              <a:buChar char="q"/>
            </a:pPr>
            <a:endParaRPr lang="en-US" sz="400" dirty="0">
              <a:latin typeface="Arial" panose="020B0604020202020204" pitchFamily="34" charset="0"/>
              <a:cs typeface="Arial" panose="020B0604020202020204" pitchFamily="34" charset="0"/>
            </a:endParaRPr>
          </a:p>
          <a:p>
            <a:pPr marL="285750" indent="-285750" algn="l">
              <a:buFont typeface="Wingdings" panose="05000000000000000000" pitchFamily="2" charset="2"/>
              <a:buChar char="q"/>
            </a:pPr>
            <a:r>
              <a:rPr lang="en-US" sz="2800" dirty="0">
                <a:latin typeface="Arial" panose="020B0604020202020204" pitchFamily="34" charset="0"/>
                <a:cs typeface="Arial" panose="020B0604020202020204" pitchFamily="34" charset="0"/>
              </a:rPr>
              <a:t>Have they threatened suicide or homicide?</a:t>
            </a:r>
          </a:p>
          <a:p>
            <a:pPr algn="l"/>
            <a:endParaRPr lang="en-US" sz="400" dirty="0">
              <a:latin typeface="Arial" panose="020B0604020202020204" pitchFamily="34" charset="0"/>
              <a:cs typeface="Arial" panose="020B0604020202020204" pitchFamily="34" charset="0"/>
            </a:endParaRPr>
          </a:p>
          <a:p>
            <a:pPr marL="285750" indent="-285750" algn="l">
              <a:buFont typeface="Wingdings" panose="05000000000000000000" pitchFamily="2" charset="2"/>
              <a:buChar char="q"/>
            </a:pPr>
            <a:r>
              <a:rPr lang="en-US" sz="2800" dirty="0">
                <a:latin typeface="Arial" panose="020B0604020202020204" pitchFamily="34" charset="0"/>
                <a:cs typeface="Arial" panose="020B0604020202020204" pitchFamily="34" charset="0"/>
              </a:rPr>
              <a:t>Have they ever choked/strangled you?</a:t>
            </a:r>
          </a:p>
          <a:p>
            <a:pPr algn="l"/>
            <a:endParaRPr lang="en-US" sz="400" dirty="0">
              <a:latin typeface="Arial" panose="020B0604020202020204" pitchFamily="34" charset="0"/>
              <a:cs typeface="Arial" panose="020B0604020202020204" pitchFamily="34" charset="0"/>
            </a:endParaRPr>
          </a:p>
          <a:p>
            <a:pPr marL="285750" indent="-285750" algn="l">
              <a:buFont typeface="Wingdings" panose="05000000000000000000" pitchFamily="2" charset="2"/>
              <a:buChar char="q"/>
            </a:pPr>
            <a:r>
              <a:rPr lang="en-US" sz="2800" dirty="0">
                <a:latin typeface="Arial" panose="020B0604020202020204" pitchFamily="34" charset="0"/>
                <a:cs typeface="Arial" panose="020B0604020202020204" pitchFamily="34" charset="0"/>
              </a:rPr>
              <a:t>Do they have a criminal record that includes assaults or crimes of violence?</a:t>
            </a:r>
          </a:p>
          <a:p>
            <a:pPr algn="l"/>
            <a:endParaRPr lang="en-US" sz="400" dirty="0">
              <a:latin typeface="Arial" panose="020B0604020202020204" pitchFamily="34" charset="0"/>
              <a:cs typeface="Arial" panose="020B0604020202020204" pitchFamily="34" charset="0"/>
            </a:endParaRPr>
          </a:p>
          <a:p>
            <a:pPr marL="285750" indent="-285750" algn="l">
              <a:buFont typeface="Wingdings" panose="05000000000000000000" pitchFamily="2" charset="2"/>
              <a:buChar char="q"/>
            </a:pPr>
            <a:r>
              <a:rPr lang="en-US" sz="2800" dirty="0">
                <a:latin typeface="Arial" panose="020B0604020202020204" pitchFamily="34" charset="0"/>
                <a:cs typeface="Arial" panose="020B0604020202020204" pitchFamily="34" charset="0"/>
              </a:rPr>
              <a:t>Do they control your activities or stalk you?</a:t>
            </a:r>
          </a:p>
          <a:p>
            <a:pPr algn="l"/>
            <a:endParaRPr lang="en-US" sz="400" dirty="0">
              <a:latin typeface="Arial" panose="020B0604020202020204" pitchFamily="34" charset="0"/>
              <a:cs typeface="Arial" panose="020B0604020202020204" pitchFamily="34" charset="0"/>
            </a:endParaRPr>
          </a:p>
          <a:p>
            <a:pPr marL="285750" indent="-285750" algn="l">
              <a:buFont typeface="Wingdings" panose="05000000000000000000" pitchFamily="2" charset="2"/>
              <a:buChar char="q"/>
            </a:pPr>
            <a:r>
              <a:rPr lang="en-US" sz="2800" dirty="0">
                <a:latin typeface="Arial" panose="020B0604020202020204" pitchFamily="34" charset="0"/>
                <a:cs typeface="Arial" panose="020B0604020202020204" pitchFamily="34" charset="0"/>
              </a:rPr>
              <a:t>Is the abuse increasing in frequency and/or severity?</a:t>
            </a:r>
          </a:p>
        </p:txBody>
      </p:sp>
      <p:pic>
        <p:nvPicPr>
          <p:cNvPr id="5" name="Picture 4" descr="A person holding a tablet&#10;&#10;Description automatically generated with low confidence">
            <a:extLst>
              <a:ext uri="{FF2B5EF4-FFF2-40B4-BE49-F238E27FC236}">
                <a16:creationId xmlns:a16="http://schemas.microsoft.com/office/drawing/2014/main" id="{0DED5534-57D7-D6B2-6AF9-787F631FF63F}"/>
              </a:ext>
            </a:extLst>
          </p:cNvPr>
          <p:cNvPicPr>
            <a:picLocks noChangeAspect="1"/>
          </p:cNvPicPr>
          <p:nvPr/>
        </p:nvPicPr>
        <p:blipFill>
          <a:blip r:embed="rId3"/>
          <a:stretch>
            <a:fillRect/>
          </a:stretch>
        </p:blipFill>
        <p:spPr>
          <a:xfrm>
            <a:off x="673269" y="2725523"/>
            <a:ext cx="2667092" cy="2667092"/>
          </a:xfrm>
          <a:prstGeom prst="rect">
            <a:avLst/>
          </a:prstGeom>
        </p:spPr>
      </p:pic>
      <p:sp>
        <p:nvSpPr>
          <p:cNvPr id="8" name="TextBox 7">
            <a:extLst>
              <a:ext uri="{FF2B5EF4-FFF2-40B4-BE49-F238E27FC236}">
                <a16:creationId xmlns:a16="http://schemas.microsoft.com/office/drawing/2014/main" id="{2CAB5D47-FF2C-BDCC-3E50-EAD35D5EEB13}"/>
              </a:ext>
            </a:extLst>
          </p:cNvPr>
          <p:cNvSpPr txBox="1"/>
          <p:nvPr/>
        </p:nvSpPr>
        <p:spPr>
          <a:xfrm>
            <a:off x="4002832" y="345233"/>
            <a:ext cx="7899358" cy="1477328"/>
          </a:xfrm>
          <a:prstGeom prst="rect">
            <a:avLst/>
          </a:prstGeom>
          <a:noFill/>
        </p:spPr>
        <p:txBody>
          <a:bodyPr wrap="square" rtlCol="0">
            <a:spAutoFit/>
          </a:bodyPr>
          <a:lstStyle/>
          <a:p>
            <a:r>
              <a:rPr lang="en-US" sz="3600" b="1" dirty="0">
                <a:solidFill>
                  <a:schemeClr val="accent2">
                    <a:lumMod val="75000"/>
                  </a:schemeClr>
                </a:solidFill>
                <a:latin typeface="Arial" panose="020B0604020202020204" pitchFamily="34" charset="0"/>
                <a:cs typeface="Arial" panose="020B0604020202020204" pitchFamily="34" charset="0"/>
              </a:rPr>
              <a:t>Common DV Risk Assessment questions: </a:t>
            </a:r>
          </a:p>
          <a:p>
            <a:endParaRPr lang="en-US" dirty="0"/>
          </a:p>
        </p:txBody>
      </p:sp>
      <p:pic>
        <p:nvPicPr>
          <p:cNvPr id="4" name="Picture 3">
            <a:extLst>
              <a:ext uri="{FF2B5EF4-FFF2-40B4-BE49-F238E27FC236}">
                <a16:creationId xmlns:a16="http://schemas.microsoft.com/office/drawing/2014/main" id="{16A93286-A884-AAA0-4FD6-C5B0861C3036}"/>
              </a:ext>
            </a:extLst>
          </p:cNvPr>
          <p:cNvPicPr>
            <a:picLocks noChangeAspect="1"/>
          </p:cNvPicPr>
          <p:nvPr/>
        </p:nvPicPr>
        <p:blipFill>
          <a:blip r:embed="rId4">
            <a:duotone>
              <a:schemeClr val="accent2">
                <a:shade val="45000"/>
                <a:satMod val="135000"/>
              </a:schemeClr>
              <a:prstClr val="white"/>
            </a:duotone>
          </a:blip>
          <a:stretch>
            <a:fillRect/>
          </a:stretch>
        </p:blipFill>
        <p:spPr>
          <a:xfrm>
            <a:off x="10917305" y="0"/>
            <a:ext cx="984885" cy="1477328"/>
          </a:xfrm>
          <a:prstGeom prst="rect">
            <a:avLst/>
          </a:prstGeom>
        </p:spPr>
      </p:pic>
    </p:spTree>
    <p:extLst>
      <p:ext uri="{BB962C8B-B14F-4D97-AF65-F5344CB8AC3E}">
        <p14:creationId xmlns:p14="http://schemas.microsoft.com/office/powerpoint/2010/main" val="16019659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E765DC-298F-4FA5-945F-F482D833AE1B}"/>
              </a:ext>
            </a:extLst>
          </p:cNvPr>
          <p:cNvSpPr txBox="1"/>
          <p:nvPr/>
        </p:nvSpPr>
        <p:spPr>
          <a:xfrm>
            <a:off x="424337" y="412998"/>
            <a:ext cx="3409109" cy="4979617"/>
          </a:xfrm>
          <a:prstGeom prst="rect">
            <a:avLst/>
          </a:prstGeom>
          <a:solidFill>
            <a:schemeClr val="accent2">
              <a:lumMod val="75000"/>
            </a:schemeClr>
          </a:solidFill>
        </p:spPr>
        <p:txBody>
          <a:bodyPr wrap="square" rtlCol="0">
            <a:noAutofit/>
          </a:bodyPr>
          <a:lstStyle/>
          <a:p>
            <a:endParaRPr lang="en-US" sz="4000" b="1" dirty="0">
              <a:solidFill>
                <a:schemeClr val="bg1"/>
              </a:solidFill>
              <a:latin typeface="Arial" panose="020B0604020202020204" pitchFamily="34" charset="0"/>
              <a:cs typeface="Arial" panose="020B0604020202020204" pitchFamily="34" charset="0"/>
            </a:endParaRPr>
          </a:p>
          <a:p>
            <a:endParaRPr lang="en-US" sz="4000" b="1" dirty="0">
              <a:solidFill>
                <a:schemeClr val="bg1"/>
              </a:solidFill>
              <a:latin typeface="Arial" panose="020B0604020202020204" pitchFamily="34" charset="0"/>
              <a:cs typeface="Arial" panose="020B0604020202020204" pitchFamily="34" charset="0"/>
            </a:endParaRPr>
          </a:p>
          <a:p>
            <a:pPr algn="ctr"/>
            <a:r>
              <a:rPr lang="en-US" sz="4000" b="1" dirty="0">
                <a:solidFill>
                  <a:schemeClr val="bg1"/>
                </a:solidFill>
                <a:latin typeface="Arial" panose="020B0604020202020204" pitchFamily="34" charset="0"/>
                <a:cs typeface="Arial" panose="020B0604020202020204" pitchFamily="34" charset="0"/>
              </a:rPr>
              <a:t>Risk Assessment</a:t>
            </a:r>
            <a:endParaRPr lang="en-US" sz="2400" dirty="0">
              <a:solidFill>
                <a:schemeClr val="bg1"/>
              </a:solidFill>
              <a:latin typeface="Arial" panose="020B0604020202020204" pitchFamily="34"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p:txBody>
      </p:sp>
      <p:pic>
        <p:nvPicPr>
          <p:cNvPr id="5" name="Picture 4" descr="A person holding a tablet&#10;&#10;Description automatically generated with low confidence">
            <a:extLst>
              <a:ext uri="{FF2B5EF4-FFF2-40B4-BE49-F238E27FC236}">
                <a16:creationId xmlns:a16="http://schemas.microsoft.com/office/drawing/2014/main" id="{0DED5534-57D7-D6B2-6AF9-787F631FF63F}"/>
              </a:ext>
            </a:extLst>
          </p:cNvPr>
          <p:cNvPicPr>
            <a:picLocks noChangeAspect="1"/>
          </p:cNvPicPr>
          <p:nvPr/>
        </p:nvPicPr>
        <p:blipFill>
          <a:blip r:embed="rId3"/>
          <a:stretch>
            <a:fillRect/>
          </a:stretch>
        </p:blipFill>
        <p:spPr>
          <a:xfrm>
            <a:off x="673269" y="2725523"/>
            <a:ext cx="2667092" cy="2667092"/>
          </a:xfrm>
          <a:prstGeom prst="rect">
            <a:avLst/>
          </a:prstGeom>
        </p:spPr>
      </p:pic>
      <p:sp>
        <p:nvSpPr>
          <p:cNvPr id="7" name="TextBox 6">
            <a:extLst>
              <a:ext uri="{FF2B5EF4-FFF2-40B4-BE49-F238E27FC236}">
                <a16:creationId xmlns:a16="http://schemas.microsoft.com/office/drawing/2014/main" id="{731EA521-31DD-B73C-A6A2-11BC9E0A7626}"/>
              </a:ext>
            </a:extLst>
          </p:cNvPr>
          <p:cNvSpPr txBox="1"/>
          <p:nvPr/>
        </p:nvSpPr>
        <p:spPr>
          <a:xfrm>
            <a:off x="4782322" y="1659285"/>
            <a:ext cx="6985341" cy="3539430"/>
          </a:xfrm>
          <a:prstGeom prst="rect">
            <a:avLst/>
          </a:prstGeom>
          <a:noFill/>
        </p:spPr>
        <p:txBody>
          <a:bodyPr wrap="square" rtlCol="0">
            <a:spAutoFit/>
          </a:bodyPr>
          <a:lstStyle/>
          <a:p>
            <a:r>
              <a:rPr lang="en-US" sz="3200" b="1" dirty="0">
                <a:solidFill>
                  <a:schemeClr val="accent2">
                    <a:lumMod val="75000"/>
                  </a:schemeClr>
                </a:solidFill>
                <a:latin typeface="Arial" panose="020B0604020202020204" pitchFamily="34" charset="0"/>
                <a:cs typeface="Arial" panose="020B0604020202020204" pitchFamily="34" charset="0"/>
              </a:rPr>
              <a:t>Any “yes” answers – </a:t>
            </a:r>
          </a:p>
          <a:p>
            <a:endParaRPr lang="en-US" sz="3200" b="1" dirty="0">
              <a:solidFill>
                <a:schemeClr val="accent2">
                  <a:lumMod val="75000"/>
                </a:schemeClr>
              </a:solidFill>
              <a:latin typeface="Arial" panose="020B0604020202020204" pitchFamily="34" charset="0"/>
              <a:cs typeface="Arial" panose="020B0604020202020204" pitchFamily="34" charset="0"/>
            </a:endParaRPr>
          </a:p>
          <a:p>
            <a:r>
              <a:rPr lang="en-US" sz="3200" b="1" dirty="0">
                <a:solidFill>
                  <a:schemeClr val="accent2">
                    <a:lumMod val="75000"/>
                  </a:schemeClr>
                </a:solidFill>
                <a:latin typeface="Arial" panose="020B0604020202020204" pitchFamily="34" charset="0"/>
                <a:cs typeface="Arial" panose="020B0604020202020204" pitchFamily="34" charset="0"/>
              </a:rPr>
              <a:t>or if you believe the victim is in potentially unsafe situation – </a:t>
            </a:r>
          </a:p>
          <a:p>
            <a:endParaRPr lang="en-US" sz="3200" b="1" dirty="0">
              <a:solidFill>
                <a:schemeClr val="accent2">
                  <a:lumMod val="75000"/>
                </a:schemeClr>
              </a:solidFill>
              <a:latin typeface="Arial" panose="020B0604020202020204" pitchFamily="34" charset="0"/>
              <a:cs typeface="Arial" panose="020B0604020202020204" pitchFamily="34" charset="0"/>
            </a:endParaRPr>
          </a:p>
          <a:p>
            <a:r>
              <a:rPr lang="en-US" sz="3200" b="1" dirty="0">
                <a:solidFill>
                  <a:schemeClr val="accent2">
                    <a:lumMod val="75000"/>
                  </a:schemeClr>
                </a:solidFill>
                <a:latin typeface="Arial" panose="020B0604020202020204" pitchFamily="34" charset="0"/>
                <a:cs typeface="Arial" panose="020B0604020202020204" pitchFamily="34" charset="0"/>
              </a:rPr>
              <a:t>should result in referral for DV services</a:t>
            </a:r>
            <a:endParaRPr lang="en-US" sz="3200" dirty="0"/>
          </a:p>
        </p:txBody>
      </p:sp>
    </p:spTree>
    <p:extLst>
      <p:ext uri="{BB962C8B-B14F-4D97-AF65-F5344CB8AC3E}">
        <p14:creationId xmlns:p14="http://schemas.microsoft.com/office/powerpoint/2010/main" val="22056965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9214B9-764A-4170-B8B3-3433CC453544}"/>
              </a:ext>
            </a:extLst>
          </p:cNvPr>
          <p:cNvSpPr txBox="1"/>
          <p:nvPr/>
        </p:nvSpPr>
        <p:spPr>
          <a:xfrm>
            <a:off x="8935406" y="517720"/>
            <a:ext cx="2846401" cy="4979617"/>
          </a:xfrm>
          <a:prstGeom prst="rect">
            <a:avLst/>
          </a:prstGeom>
          <a:solidFill>
            <a:schemeClr val="accent2">
              <a:lumMod val="75000"/>
            </a:schemeClr>
          </a:solidFill>
        </p:spPr>
        <p:txBody>
          <a:bodyPr wrap="square" rtlCol="0">
            <a:noAutofit/>
          </a:bodyPr>
          <a:lstStyle/>
          <a:p>
            <a:endParaRPr lang="en-US" sz="4000" b="1" dirty="0">
              <a:solidFill>
                <a:schemeClr val="bg1"/>
              </a:solidFill>
              <a:latin typeface="Arial" panose="020B0604020202020204" pitchFamily="34" charset="0"/>
              <a:cs typeface="Arial" panose="020B0604020202020204" pitchFamily="34" charset="0"/>
            </a:endParaRPr>
          </a:p>
          <a:p>
            <a:pPr algn="ctr"/>
            <a:endParaRPr lang="en-US" sz="4000" b="1" dirty="0">
              <a:solidFill>
                <a:schemeClr val="bg1"/>
              </a:solidFill>
              <a:latin typeface="Arial" panose="020B0604020202020204" pitchFamily="34" charset="0"/>
              <a:cs typeface="Arial" panose="020B0604020202020204" pitchFamily="34" charset="0"/>
            </a:endParaRPr>
          </a:p>
          <a:p>
            <a:pPr algn="ctr"/>
            <a:endParaRPr lang="en-US" sz="4000" b="1" dirty="0">
              <a:solidFill>
                <a:schemeClr val="bg1"/>
              </a:solidFill>
              <a:latin typeface="Arial" panose="020B0604020202020204" pitchFamily="34" charset="0"/>
              <a:cs typeface="Arial" panose="020B0604020202020204" pitchFamily="34" charset="0"/>
            </a:endParaRPr>
          </a:p>
          <a:p>
            <a:pPr algn="ctr"/>
            <a:r>
              <a:rPr lang="en-US" sz="4000" b="1" dirty="0">
                <a:solidFill>
                  <a:schemeClr val="bg1"/>
                </a:solidFill>
                <a:latin typeface="Arial" panose="020B0604020202020204" pitchFamily="34" charset="0"/>
                <a:cs typeface="Arial" panose="020B0604020202020204" pitchFamily="34" charset="0"/>
              </a:rPr>
              <a:t>Safety Planning</a:t>
            </a:r>
            <a:endParaRPr lang="en-US" sz="2400" dirty="0">
              <a:solidFill>
                <a:schemeClr val="bg1"/>
              </a:solidFill>
              <a:latin typeface="Arial" panose="020B0604020202020204" pitchFamily="34"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686A74C-2B9F-4281-8EAB-BBA22B20F55B}"/>
              </a:ext>
            </a:extLst>
          </p:cNvPr>
          <p:cNvSpPr txBox="1"/>
          <p:nvPr/>
        </p:nvSpPr>
        <p:spPr>
          <a:xfrm>
            <a:off x="554636" y="2893102"/>
            <a:ext cx="7854846" cy="2062103"/>
          </a:xfrm>
          <a:prstGeom prst="rect">
            <a:avLst/>
          </a:prstGeom>
          <a:noFill/>
        </p:spPr>
        <p:txBody>
          <a:bodyPr wrap="square" rtlCol="0">
            <a:spAutoFit/>
          </a:bodyPr>
          <a:lstStyle/>
          <a:p>
            <a:r>
              <a:rPr kumimoji="0" lang="en-US" sz="3200" b="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In the US, research indicates that women who leave the person who causes harm </a:t>
            </a:r>
          </a:p>
          <a:p>
            <a:r>
              <a:rPr kumimoji="0" lang="en-US" sz="3200" b="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are at </a:t>
            </a:r>
            <a:r>
              <a:rPr kumimoji="0" lang="en-US" sz="3200" b="1"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75% greater risk of being killed </a:t>
            </a:r>
            <a:r>
              <a:rPr kumimoji="0" lang="en-US" sz="3200" b="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than those who stay</a:t>
            </a:r>
          </a:p>
        </p:txBody>
      </p:sp>
      <p:sp>
        <p:nvSpPr>
          <p:cNvPr id="8" name="TextBox 7">
            <a:extLst>
              <a:ext uri="{FF2B5EF4-FFF2-40B4-BE49-F238E27FC236}">
                <a16:creationId xmlns:a16="http://schemas.microsoft.com/office/drawing/2014/main" id="{E8764CE2-8060-4649-B7F4-210BFF9866A5}"/>
              </a:ext>
            </a:extLst>
          </p:cNvPr>
          <p:cNvSpPr txBox="1"/>
          <p:nvPr/>
        </p:nvSpPr>
        <p:spPr>
          <a:xfrm>
            <a:off x="1222253" y="749508"/>
            <a:ext cx="6519611" cy="1569660"/>
          </a:xfrm>
          <a:prstGeom prst="rect">
            <a:avLst/>
          </a:prstGeom>
          <a:solidFill>
            <a:srgbClr val="D09A00"/>
          </a:solidFill>
          <a:effectLst>
            <a:softEdge rad="127000"/>
          </a:effectLst>
        </p:spPr>
        <p:txBody>
          <a:bodyPr wrap="square" rtlCol="0">
            <a:spAutoFit/>
          </a:bodyPr>
          <a:lstStyle/>
          <a:p>
            <a:endParaRPr kumimoji="0" lang="en-US" sz="800" b="1"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algn="ctr"/>
            <a:r>
              <a:rPr kumimoji="0" lang="en-US" sz="4000" b="1"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 Safety </a:t>
            </a:r>
          </a:p>
          <a:p>
            <a:pPr algn="ctr"/>
            <a:r>
              <a:rPr kumimoji="0" lang="en-US" sz="4000" b="1"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is the #1 Goal!</a:t>
            </a:r>
          </a:p>
          <a:p>
            <a:endParaRPr kumimoji="0" lang="en-US" sz="800" b="1"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94948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9214B9-764A-4170-B8B3-3433CC453544}"/>
              </a:ext>
            </a:extLst>
          </p:cNvPr>
          <p:cNvSpPr txBox="1"/>
          <p:nvPr/>
        </p:nvSpPr>
        <p:spPr>
          <a:xfrm>
            <a:off x="8935406" y="517720"/>
            <a:ext cx="2846401" cy="4979617"/>
          </a:xfrm>
          <a:prstGeom prst="rect">
            <a:avLst/>
          </a:prstGeom>
          <a:solidFill>
            <a:schemeClr val="accent2">
              <a:lumMod val="75000"/>
            </a:schemeClr>
          </a:solidFill>
        </p:spPr>
        <p:txBody>
          <a:bodyPr wrap="square" rtlCol="0">
            <a:noAutofit/>
          </a:bodyPr>
          <a:lstStyle/>
          <a:p>
            <a:endParaRPr lang="en-US" sz="4000" b="1" dirty="0">
              <a:solidFill>
                <a:schemeClr val="bg1"/>
              </a:solidFill>
              <a:latin typeface="Arial" panose="020B0604020202020204" pitchFamily="34" charset="0"/>
              <a:cs typeface="Arial" panose="020B0604020202020204" pitchFamily="34" charset="0"/>
            </a:endParaRPr>
          </a:p>
          <a:p>
            <a:pPr algn="ctr"/>
            <a:r>
              <a:rPr lang="en-US" sz="4000" b="1" dirty="0">
                <a:solidFill>
                  <a:schemeClr val="bg1"/>
                </a:solidFill>
                <a:latin typeface="Arial" panose="020B0604020202020204" pitchFamily="34" charset="0"/>
                <a:cs typeface="Arial" panose="020B0604020202020204" pitchFamily="34" charset="0"/>
              </a:rPr>
              <a:t>Safety Planning</a:t>
            </a:r>
            <a:endParaRPr lang="en-US" sz="2400" dirty="0">
              <a:solidFill>
                <a:schemeClr val="bg1"/>
              </a:solidFill>
              <a:latin typeface="Arial" panose="020B0604020202020204" pitchFamily="34"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FD3B019F-643C-4F07-8A46-54BAB9A6F0DF}"/>
              </a:ext>
            </a:extLst>
          </p:cNvPr>
          <p:cNvSpPr txBox="1">
            <a:spLocks/>
          </p:cNvSpPr>
          <p:nvPr/>
        </p:nvSpPr>
        <p:spPr>
          <a:xfrm>
            <a:off x="410193" y="889955"/>
            <a:ext cx="8104202" cy="52560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200" dirty="0">
                <a:solidFill>
                  <a:sysClr val="windowText" lastClr="000000"/>
                </a:solidFill>
                <a:latin typeface="Arial" panose="020B0604020202020204" pitchFamily="34" charset="0"/>
                <a:cs typeface="Arial" panose="020B0604020202020204" pitchFamily="34" charset="0"/>
              </a:rPr>
              <a:t>PWEH</a:t>
            </a: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 are the experts in their situation and only the </a:t>
            </a:r>
            <a:r>
              <a:rPr lang="en-US" sz="3200" dirty="0">
                <a:solidFill>
                  <a:sysClr val="windowText" lastClr="000000"/>
                </a:solidFill>
                <a:latin typeface="Arial" panose="020B0604020202020204" pitchFamily="34" charset="0"/>
                <a:cs typeface="Arial" panose="020B0604020202020204" pitchFamily="34" charset="0"/>
              </a:rPr>
              <a:t>they</a:t>
            </a: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 can weigh the benefits and potential risks of filing an OP, leaving a relationship, etc.</a:t>
            </a:r>
          </a:p>
          <a:p>
            <a:pPr marL="0" marR="0" lvl="0" indent="0" algn="l" defTabSz="914400" rtl="0" eaLnBrk="1" fontAlgn="auto" latinLnBrk="0" hangingPunct="1">
              <a:lnSpc>
                <a:spcPct val="90000"/>
              </a:lnSpc>
              <a:spcBef>
                <a:spcPts val="1000"/>
              </a:spcBef>
              <a:spcAft>
                <a:spcPts val="0"/>
              </a:spcAft>
              <a:buClrTx/>
              <a:buSzTx/>
              <a:buNone/>
              <a:tabLst/>
              <a:defRPr/>
            </a:pPr>
            <a:endPar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Give information and empower </a:t>
            </a:r>
            <a:r>
              <a:rPr lang="en-US" sz="3200" dirty="0">
                <a:solidFill>
                  <a:sysClr val="windowText" lastClr="000000"/>
                </a:solidFill>
                <a:latin typeface="Arial" panose="020B0604020202020204" pitchFamily="34" charset="0"/>
                <a:cs typeface="Arial" panose="020B0604020202020204" pitchFamily="34" charset="0"/>
              </a:rPr>
              <a:t>a PWEH</a:t>
            </a:r>
            <a:r>
              <a:rPr kumimoji="0" lang="en-US" sz="32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 to make informed decisions for themselves.</a:t>
            </a:r>
          </a:p>
        </p:txBody>
      </p:sp>
      <p:pic>
        <p:nvPicPr>
          <p:cNvPr id="4" name="Picture 3">
            <a:extLst>
              <a:ext uri="{FF2B5EF4-FFF2-40B4-BE49-F238E27FC236}">
                <a16:creationId xmlns:a16="http://schemas.microsoft.com/office/drawing/2014/main" id="{7890A9CD-2F84-C21A-B94E-C76E9BDC468F}"/>
              </a:ext>
            </a:extLst>
          </p:cNvPr>
          <p:cNvPicPr>
            <a:picLocks noChangeAspect="1"/>
          </p:cNvPicPr>
          <p:nvPr/>
        </p:nvPicPr>
        <p:blipFill>
          <a:blip r:embed="rId3">
            <a:duotone>
              <a:schemeClr val="accent2">
                <a:shade val="45000"/>
                <a:satMod val="135000"/>
              </a:schemeClr>
              <a:prstClr val="white"/>
            </a:duotone>
          </a:blip>
          <a:stretch>
            <a:fillRect/>
          </a:stretch>
        </p:blipFill>
        <p:spPr>
          <a:xfrm>
            <a:off x="9258468" y="2938033"/>
            <a:ext cx="2200275" cy="2076450"/>
          </a:xfrm>
          <a:prstGeom prst="rect">
            <a:avLst/>
          </a:prstGeom>
        </p:spPr>
      </p:pic>
    </p:spTree>
    <p:extLst>
      <p:ext uri="{BB962C8B-B14F-4D97-AF65-F5344CB8AC3E}">
        <p14:creationId xmlns:p14="http://schemas.microsoft.com/office/powerpoint/2010/main" val="33017626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9214B9-764A-4170-B8B3-3433CC453544}"/>
              </a:ext>
            </a:extLst>
          </p:cNvPr>
          <p:cNvSpPr txBox="1"/>
          <p:nvPr/>
        </p:nvSpPr>
        <p:spPr>
          <a:xfrm>
            <a:off x="424337" y="412998"/>
            <a:ext cx="2617443" cy="4979617"/>
          </a:xfrm>
          <a:prstGeom prst="rect">
            <a:avLst/>
          </a:prstGeom>
          <a:solidFill>
            <a:schemeClr val="accent2">
              <a:lumMod val="75000"/>
            </a:schemeClr>
          </a:solidFill>
        </p:spPr>
        <p:txBody>
          <a:bodyPr wrap="square" rtlCol="0">
            <a:noAutofit/>
          </a:bodyPr>
          <a:lstStyle/>
          <a:p>
            <a:endParaRPr lang="en-US" sz="4000" b="1" dirty="0">
              <a:solidFill>
                <a:schemeClr val="bg1"/>
              </a:solidFill>
              <a:latin typeface="Arial" panose="020B0604020202020204" pitchFamily="34" charset="0"/>
              <a:cs typeface="Arial" panose="020B0604020202020204" pitchFamily="34" charset="0"/>
            </a:endParaRPr>
          </a:p>
          <a:p>
            <a:endParaRPr lang="en-US" sz="4000" b="1" dirty="0">
              <a:solidFill>
                <a:schemeClr val="bg1"/>
              </a:solidFill>
              <a:latin typeface="Arial" panose="020B0604020202020204" pitchFamily="34" charset="0"/>
              <a:cs typeface="Arial" panose="020B0604020202020204" pitchFamily="34" charset="0"/>
            </a:endParaRPr>
          </a:p>
          <a:p>
            <a:pPr algn="ctr"/>
            <a:r>
              <a:rPr lang="en-US" sz="4000" b="1" dirty="0">
                <a:solidFill>
                  <a:schemeClr val="bg1"/>
                </a:solidFill>
                <a:latin typeface="Arial" panose="020B0604020202020204" pitchFamily="34" charset="0"/>
                <a:cs typeface="Arial" panose="020B0604020202020204" pitchFamily="34" charset="0"/>
              </a:rPr>
              <a:t>Safety Planning</a:t>
            </a:r>
            <a:endParaRPr lang="en-US" sz="2400" dirty="0">
              <a:solidFill>
                <a:schemeClr val="bg1"/>
              </a:solidFill>
              <a:latin typeface="Arial" panose="020B0604020202020204" pitchFamily="34"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p:txBody>
      </p:sp>
      <p:pic>
        <p:nvPicPr>
          <p:cNvPr id="4" name="Picture 3" descr="A yellow sign on the side of a road&#10;&#10;Description automatically generated with medium confidence">
            <a:extLst>
              <a:ext uri="{FF2B5EF4-FFF2-40B4-BE49-F238E27FC236}">
                <a16:creationId xmlns:a16="http://schemas.microsoft.com/office/drawing/2014/main" id="{9E0D263A-08DF-40C4-80E9-4E1A27F36944}"/>
              </a:ext>
            </a:extLst>
          </p:cNvPr>
          <p:cNvPicPr>
            <a:picLocks noChangeAspect="1"/>
          </p:cNvPicPr>
          <p:nvPr/>
        </p:nvPicPr>
        <p:blipFill rotWithShape="1">
          <a:blip r:embed="rId2"/>
          <a:srcRect r="52109"/>
          <a:stretch/>
        </p:blipFill>
        <p:spPr>
          <a:xfrm>
            <a:off x="10081449" y="3095361"/>
            <a:ext cx="1670001" cy="2708031"/>
          </a:xfrm>
          <a:prstGeom prst="rect">
            <a:avLst/>
          </a:prstGeom>
        </p:spPr>
      </p:pic>
      <p:sp>
        <p:nvSpPr>
          <p:cNvPr id="3" name="TextBox 2">
            <a:extLst>
              <a:ext uri="{FF2B5EF4-FFF2-40B4-BE49-F238E27FC236}">
                <a16:creationId xmlns:a16="http://schemas.microsoft.com/office/drawing/2014/main" id="{9506561A-003D-2208-F26C-E01906D00F43}"/>
              </a:ext>
            </a:extLst>
          </p:cNvPr>
          <p:cNvSpPr txBox="1"/>
          <p:nvPr/>
        </p:nvSpPr>
        <p:spPr>
          <a:xfrm>
            <a:off x="3550789" y="1387201"/>
            <a:ext cx="6021650" cy="3416320"/>
          </a:xfrm>
          <a:prstGeom prst="rect">
            <a:avLst/>
          </a:prstGeom>
          <a:noFill/>
        </p:spPr>
        <p:txBody>
          <a:bodyPr wrap="square" rtlCol="0">
            <a:spAutoFit/>
          </a:bodyPr>
          <a:lstStyle/>
          <a:p>
            <a:r>
              <a:rPr kumimoji="0" lang="en-US" sz="3600" b="1" i="0" u="none" strike="noStrike" kern="1200" cap="none" spc="0" normalizeH="0" baseline="0" noProof="0" dirty="0">
                <a:ln>
                  <a:noFill/>
                </a:ln>
                <a:solidFill>
                  <a:srgbClr val="97450D"/>
                </a:solidFill>
                <a:effectLst/>
                <a:uLnTx/>
                <a:uFillTx/>
                <a:latin typeface="Arial" panose="020B0604020202020204" pitchFamily="34" charset="0"/>
                <a:cs typeface="Arial" panose="020B0604020202020204" pitchFamily="34" charset="0"/>
              </a:rPr>
              <a:t>Safety plans should start with the assumption that an abuser is dangerous and build on what the survivor is already doing to survive.</a:t>
            </a:r>
          </a:p>
        </p:txBody>
      </p:sp>
    </p:spTree>
    <p:extLst>
      <p:ext uri="{BB962C8B-B14F-4D97-AF65-F5344CB8AC3E}">
        <p14:creationId xmlns:p14="http://schemas.microsoft.com/office/powerpoint/2010/main" val="24604657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9214B9-764A-4170-B8B3-3433CC453544}"/>
              </a:ext>
            </a:extLst>
          </p:cNvPr>
          <p:cNvSpPr txBox="1"/>
          <p:nvPr/>
        </p:nvSpPr>
        <p:spPr>
          <a:xfrm>
            <a:off x="424337" y="412998"/>
            <a:ext cx="2617443" cy="4979617"/>
          </a:xfrm>
          <a:prstGeom prst="rect">
            <a:avLst/>
          </a:prstGeom>
          <a:solidFill>
            <a:schemeClr val="accent2">
              <a:lumMod val="75000"/>
            </a:schemeClr>
          </a:solidFill>
        </p:spPr>
        <p:txBody>
          <a:bodyPr wrap="square" rtlCol="0">
            <a:noAutofit/>
          </a:bodyPr>
          <a:lstStyle/>
          <a:p>
            <a:endParaRPr lang="en-US" sz="4000" b="1" dirty="0">
              <a:solidFill>
                <a:schemeClr val="bg1"/>
              </a:solidFill>
              <a:latin typeface="Arial" panose="020B0604020202020204" pitchFamily="34" charset="0"/>
              <a:cs typeface="Arial" panose="020B0604020202020204" pitchFamily="34" charset="0"/>
            </a:endParaRPr>
          </a:p>
          <a:p>
            <a:endParaRPr lang="en-US" sz="4000" b="1" dirty="0">
              <a:solidFill>
                <a:schemeClr val="bg1"/>
              </a:solidFill>
              <a:latin typeface="Arial" panose="020B0604020202020204" pitchFamily="34" charset="0"/>
              <a:cs typeface="Arial" panose="020B0604020202020204" pitchFamily="34" charset="0"/>
            </a:endParaRPr>
          </a:p>
          <a:p>
            <a:pPr algn="ctr"/>
            <a:r>
              <a:rPr lang="en-US" sz="4000" b="1" dirty="0">
                <a:solidFill>
                  <a:schemeClr val="bg1"/>
                </a:solidFill>
                <a:latin typeface="Arial" panose="020B0604020202020204" pitchFamily="34" charset="0"/>
                <a:cs typeface="Arial" panose="020B0604020202020204" pitchFamily="34" charset="0"/>
              </a:rPr>
              <a:t>Safety Planning</a:t>
            </a:r>
            <a:endParaRPr lang="en-US" sz="2400" dirty="0">
              <a:solidFill>
                <a:schemeClr val="bg1"/>
              </a:solidFill>
              <a:latin typeface="Arial" panose="020B0604020202020204" pitchFamily="34"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FD3B019F-643C-4F07-8A46-54BAB9A6F0DF}"/>
              </a:ext>
            </a:extLst>
          </p:cNvPr>
          <p:cNvSpPr txBox="1">
            <a:spLocks/>
          </p:cNvSpPr>
          <p:nvPr/>
        </p:nvSpPr>
        <p:spPr>
          <a:xfrm>
            <a:off x="3537679" y="569627"/>
            <a:ext cx="7903625" cy="524743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kumimoji="0" lang="en-US" sz="3600" b="1"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Safety plans should identify:</a:t>
            </a:r>
          </a:p>
          <a:p>
            <a:pPr marL="0" marR="0" lvl="0" indent="0" algn="l" defTabSz="914400" rtl="0" eaLnBrk="1" fontAlgn="auto" latinLnBrk="0" hangingPunct="1">
              <a:lnSpc>
                <a:spcPct val="90000"/>
              </a:lnSpc>
              <a:spcBef>
                <a:spcPts val="1000"/>
              </a:spcBef>
              <a:spcAft>
                <a:spcPts val="0"/>
              </a:spcAft>
              <a:buClrTx/>
              <a:buSzTx/>
              <a:buNone/>
              <a:tabLst/>
              <a:defRPr/>
            </a:pPr>
            <a:endParaRPr kumimoji="0" lang="en-US" sz="1000" b="1"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“safe word” </a:t>
            </a:r>
          </a:p>
          <a:p>
            <a:pPr marL="0" marR="0" lvl="0" indent="0" algn="l" defTabSz="914400" rtl="0" eaLnBrk="1" fontAlgn="auto" latinLnBrk="0" hangingPunct="1">
              <a:lnSpc>
                <a:spcPct val="90000"/>
              </a:lnSpc>
              <a:spcBef>
                <a:spcPts val="600"/>
              </a:spcBef>
              <a:spcAft>
                <a:spcPts val="0"/>
              </a:spcAft>
              <a:buClrTx/>
              <a:buSz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safe places and people</a:t>
            </a:r>
          </a:p>
          <a:p>
            <a:pPr marL="0" marR="0" lvl="0" indent="0" algn="l" defTabSz="914400" rtl="0" eaLnBrk="1" fontAlgn="auto" latinLnBrk="0" hangingPunct="1">
              <a:lnSpc>
                <a:spcPct val="90000"/>
              </a:lnSpc>
              <a:spcBef>
                <a:spcPts val="600"/>
              </a:spcBef>
              <a:spcAft>
                <a:spcPts val="0"/>
              </a:spcAft>
              <a:buClrTx/>
              <a:buSz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essential items to take if need/decide to leave</a:t>
            </a:r>
          </a:p>
          <a:p>
            <a:pPr marL="0" marR="0" lvl="0" indent="0" algn="l" defTabSz="914400" rtl="0" eaLnBrk="1" fontAlgn="auto" latinLnBrk="0" hangingPunct="1">
              <a:lnSpc>
                <a:spcPct val="90000"/>
              </a:lnSpc>
              <a:spcBef>
                <a:spcPts val="600"/>
              </a:spcBef>
              <a:spcAft>
                <a:spcPts val="0"/>
              </a:spcAft>
              <a:buClrTx/>
              <a:buSz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where essential items are located</a:t>
            </a:r>
          </a:p>
          <a:p>
            <a:pPr marL="0" marR="0" lvl="0" indent="0" algn="l" defTabSz="914400" rtl="0" eaLnBrk="1" fontAlgn="auto" latinLnBrk="0" hangingPunct="1">
              <a:lnSpc>
                <a:spcPct val="90000"/>
              </a:lnSpc>
              <a:spcBef>
                <a:spcPts val="600"/>
              </a:spcBef>
              <a:spcAft>
                <a:spcPts val="0"/>
              </a:spcAft>
              <a:buClrTx/>
              <a:buSz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how to be safe at home/community (change locks, change routines, new phone, etc.)</a:t>
            </a:r>
          </a:p>
          <a:p>
            <a:pPr marL="0" marR="0" lvl="0" indent="0" algn="l" defTabSz="914400" rtl="0" eaLnBrk="1" fontAlgn="auto" latinLnBrk="0" hangingPunct="1">
              <a:lnSpc>
                <a:spcPct val="90000"/>
              </a:lnSpc>
              <a:spcBef>
                <a:spcPts val="600"/>
              </a:spcBef>
              <a:spcAft>
                <a:spcPts val="0"/>
              </a:spcAft>
              <a:buClrTx/>
              <a:buSzTx/>
              <a:buNone/>
              <a:tabLst/>
              <a:defRPr/>
            </a:pPr>
            <a:endParaRPr kumimoji="0" lang="en-US" sz="8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ways to keep children safe</a:t>
            </a:r>
          </a:p>
          <a:p>
            <a:pPr marL="0" marR="0" lvl="0" indent="0" algn="l" defTabSz="914400" rtl="0" eaLnBrk="1" fontAlgn="auto" latinLnBrk="0" hangingPunct="1">
              <a:lnSpc>
                <a:spcPct val="90000"/>
              </a:lnSpc>
              <a:spcBef>
                <a:spcPts val="600"/>
              </a:spcBef>
              <a:spcAft>
                <a:spcPts val="0"/>
              </a:spcAft>
              <a:buClrTx/>
              <a:buSzTx/>
              <a:buNone/>
              <a:tabLst/>
              <a:defRPr/>
            </a:pPr>
            <a:endParaRPr kumimoji="0" lang="en-US" sz="900"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ysClr val="windowText" lastClr="000000"/>
                </a:solidFill>
                <a:effectLst/>
                <a:uLnTx/>
                <a:uFillTx/>
                <a:latin typeface="Arial" panose="020B0604020202020204" pitchFamily="34" charset="0"/>
                <a:cs typeface="Arial" panose="020B0604020202020204" pitchFamily="34" charset="0"/>
              </a:rPr>
              <a:t>local DV crisis resources and legal rights</a:t>
            </a:r>
          </a:p>
        </p:txBody>
      </p:sp>
      <p:pic>
        <p:nvPicPr>
          <p:cNvPr id="4098" name="Picture 2" descr="Free Checklists Cliparts, Download Free Checklists Cliparts png images, Free  ClipArts on Clipart Library">
            <a:extLst>
              <a:ext uri="{FF2B5EF4-FFF2-40B4-BE49-F238E27FC236}">
                <a16:creationId xmlns:a16="http://schemas.microsoft.com/office/drawing/2014/main" id="{4A1A26EC-0391-3097-4732-2F1863BFF9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270" y="3667204"/>
            <a:ext cx="1933575" cy="2371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73814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B95C9B4-887B-A11C-2C30-96DC5230EACB}"/>
              </a:ext>
            </a:extLst>
          </p:cNvPr>
          <p:cNvPicPr>
            <a:picLocks noChangeAspect="1"/>
          </p:cNvPicPr>
          <p:nvPr/>
        </p:nvPicPr>
        <p:blipFill>
          <a:blip r:embed="rId3"/>
          <a:stretch>
            <a:fillRect/>
          </a:stretch>
        </p:blipFill>
        <p:spPr>
          <a:xfrm>
            <a:off x="2894553" y="4147375"/>
            <a:ext cx="4235505" cy="2393981"/>
          </a:xfrm>
          <a:prstGeom prst="rect">
            <a:avLst/>
          </a:prstGeom>
        </p:spPr>
      </p:pic>
      <p:sp>
        <p:nvSpPr>
          <p:cNvPr id="4" name="TextBox 3">
            <a:extLst>
              <a:ext uri="{FF2B5EF4-FFF2-40B4-BE49-F238E27FC236}">
                <a16:creationId xmlns:a16="http://schemas.microsoft.com/office/drawing/2014/main" id="{71B27FE1-56F5-4238-9087-CB95D9F96C82}"/>
              </a:ext>
            </a:extLst>
          </p:cNvPr>
          <p:cNvSpPr txBox="1"/>
          <p:nvPr/>
        </p:nvSpPr>
        <p:spPr>
          <a:xfrm>
            <a:off x="424337" y="578498"/>
            <a:ext cx="3092586" cy="4226767"/>
          </a:xfrm>
          <a:prstGeom prst="rect">
            <a:avLst/>
          </a:prstGeom>
          <a:solidFill>
            <a:schemeClr val="accent2">
              <a:lumMod val="75000"/>
            </a:schemeClr>
          </a:solidFill>
        </p:spPr>
        <p:txBody>
          <a:bodyPr wrap="square" rtlCol="0">
            <a:noAutofit/>
          </a:bodyPr>
          <a:lstStyle/>
          <a:p>
            <a:endParaRPr lang="en-US" sz="4000" b="1" dirty="0">
              <a:solidFill>
                <a:schemeClr val="bg1"/>
              </a:solidFill>
              <a:latin typeface="Arial" panose="020B0604020202020204" pitchFamily="34" charset="0"/>
              <a:cs typeface="Arial" panose="020B0604020202020204" pitchFamily="34" charset="0"/>
            </a:endParaRPr>
          </a:p>
          <a:p>
            <a:pPr algn="ctr"/>
            <a:r>
              <a:rPr lang="en-US" sz="4000" b="1" dirty="0">
                <a:solidFill>
                  <a:schemeClr val="bg1"/>
                </a:solidFill>
                <a:latin typeface="Arial" panose="020B0604020202020204" pitchFamily="34" charset="0"/>
                <a:cs typeface="Arial" panose="020B0604020202020204" pitchFamily="34" charset="0"/>
              </a:rPr>
              <a:t>Connecting to Resources</a:t>
            </a:r>
            <a:endParaRPr lang="en-US" sz="2400" dirty="0">
              <a:solidFill>
                <a:schemeClr val="bg1"/>
              </a:solidFill>
              <a:latin typeface="Arial" panose="020B0604020202020204" pitchFamily="34"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E7031941-7CAF-4CF9-89E8-9D09A1009599}"/>
              </a:ext>
            </a:extLst>
          </p:cNvPr>
          <p:cNvSpPr txBox="1"/>
          <p:nvPr/>
        </p:nvSpPr>
        <p:spPr>
          <a:xfrm>
            <a:off x="4347148" y="703000"/>
            <a:ext cx="7585023" cy="3170099"/>
          </a:xfrm>
          <a:prstGeom prst="rect">
            <a:avLst/>
          </a:prstGeom>
          <a:solidFill>
            <a:srgbClr val="FFCA7D"/>
          </a:solidFill>
        </p:spPr>
        <p:txBody>
          <a:bodyPr wrap="square" rtlCol="0">
            <a:spAutoFit/>
          </a:bodyPr>
          <a:lstStyle/>
          <a:p>
            <a:r>
              <a:rPr lang="en-US" sz="2800" b="1" dirty="0">
                <a:latin typeface="Arial" panose="020B0604020202020204" pitchFamily="34" charset="0"/>
                <a:cs typeface="Arial" panose="020B0604020202020204" pitchFamily="34" charset="0"/>
              </a:rPr>
              <a:t>    </a:t>
            </a:r>
            <a:r>
              <a:rPr lang="en-US" sz="4000" b="1" dirty="0">
                <a:latin typeface="Arial" panose="020B0604020202020204" pitchFamily="34" charset="0"/>
                <a:cs typeface="Arial" panose="020B0604020202020204" pitchFamily="34" charset="0"/>
              </a:rPr>
              <a:t>Help make the connection: </a:t>
            </a:r>
          </a:p>
          <a:p>
            <a:endParaRPr lang="en-US" sz="800" b="1" dirty="0">
              <a:latin typeface="Arial" panose="020B0604020202020204" pitchFamily="34" charset="0"/>
              <a:cs typeface="Arial" panose="020B0604020202020204" pitchFamily="34" charset="0"/>
            </a:endParaRPr>
          </a:p>
          <a:p>
            <a:pPr marL="1200150" lvl="2" indent="-285750">
              <a:buFont typeface="Wingdings" panose="05000000000000000000" pitchFamily="2" charset="2"/>
              <a:buChar char="ü"/>
            </a:pPr>
            <a:r>
              <a:rPr lang="en-US" sz="3200" dirty="0">
                <a:latin typeface="Arial" panose="020B0604020202020204" pitchFamily="34" charset="0"/>
                <a:cs typeface="Arial" panose="020B0604020202020204" pitchFamily="34" charset="0"/>
              </a:rPr>
              <a:t>offer to call</a:t>
            </a:r>
          </a:p>
          <a:p>
            <a:pPr lvl="2"/>
            <a:endParaRPr lang="en-US" sz="800" dirty="0">
              <a:latin typeface="Arial" panose="020B0604020202020204" pitchFamily="34" charset="0"/>
              <a:cs typeface="Arial" panose="020B0604020202020204" pitchFamily="34" charset="0"/>
            </a:endParaRPr>
          </a:p>
          <a:p>
            <a:pPr marL="1200150" lvl="2" indent="-285750">
              <a:buFont typeface="Wingdings" panose="05000000000000000000" pitchFamily="2" charset="2"/>
              <a:buChar char="ü"/>
            </a:pPr>
            <a:r>
              <a:rPr lang="en-US" sz="3200" dirty="0">
                <a:latin typeface="Arial" panose="020B0604020202020204" pitchFamily="34" charset="0"/>
                <a:cs typeface="Arial" panose="020B0604020202020204" pitchFamily="34" charset="0"/>
              </a:rPr>
              <a:t>take to source of support</a:t>
            </a:r>
          </a:p>
          <a:p>
            <a:pPr lvl="2"/>
            <a:endParaRPr lang="en-US" sz="800" dirty="0">
              <a:latin typeface="Arial" panose="020B0604020202020204" pitchFamily="34" charset="0"/>
              <a:cs typeface="Arial" panose="020B0604020202020204" pitchFamily="34" charset="0"/>
            </a:endParaRPr>
          </a:p>
          <a:p>
            <a:pPr marL="1200150" lvl="2" indent="-285750">
              <a:buFont typeface="Wingdings" panose="05000000000000000000" pitchFamily="2" charset="2"/>
              <a:buChar char="ü"/>
            </a:pPr>
            <a:r>
              <a:rPr lang="en-US" sz="3200" dirty="0">
                <a:latin typeface="Arial" panose="020B0604020202020204" pitchFamily="34" charset="0"/>
                <a:cs typeface="Arial" panose="020B0604020202020204" pitchFamily="34" charset="0"/>
              </a:rPr>
              <a:t>make follow-up calls/visits</a:t>
            </a:r>
          </a:p>
          <a:p>
            <a:pPr lvl="2"/>
            <a:endParaRPr lang="en-US" sz="800" dirty="0">
              <a:latin typeface="Arial" panose="020B0604020202020204" pitchFamily="34" charset="0"/>
              <a:cs typeface="Arial" panose="020B0604020202020204" pitchFamily="34" charset="0"/>
            </a:endParaRPr>
          </a:p>
          <a:p>
            <a:pPr marL="1200150" lvl="2" indent="-285750">
              <a:buFont typeface="Wingdings" panose="05000000000000000000" pitchFamily="2" charset="2"/>
              <a:buChar char="ü"/>
            </a:pPr>
            <a:r>
              <a:rPr lang="en-US" sz="3200" dirty="0">
                <a:latin typeface="Arial" panose="020B0604020202020204" pitchFamily="34" charset="0"/>
                <a:cs typeface="Arial" panose="020B0604020202020204" pitchFamily="34" charset="0"/>
              </a:rPr>
              <a:t>share resources-safely</a:t>
            </a:r>
          </a:p>
        </p:txBody>
      </p:sp>
    </p:spTree>
    <p:extLst>
      <p:ext uri="{BB962C8B-B14F-4D97-AF65-F5344CB8AC3E}">
        <p14:creationId xmlns:p14="http://schemas.microsoft.com/office/powerpoint/2010/main" val="22701916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E5479"/>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F0240E2-270B-47F4-97C1-065A42CC2737}"/>
              </a:ext>
            </a:extLst>
          </p:cNvPr>
          <p:cNvSpPr>
            <a:spLocks noGrp="1"/>
          </p:cNvSpPr>
          <p:nvPr>
            <p:ph type="title"/>
          </p:nvPr>
        </p:nvSpPr>
        <p:spPr>
          <a:xfrm>
            <a:off x="2992734" y="277560"/>
            <a:ext cx="6577262" cy="603062"/>
          </a:xfrm>
        </p:spPr>
        <p:txBody>
          <a:bodyPr>
            <a:normAutofit fontScale="90000"/>
          </a:bodyPr>
          <a:lstStyle/>
          <a:p>
            <a:r>
              <a:rPr lang="en-US" dirty="0"/>
              <a:t>Order of Protection  Introduction</a:t>
            </a:r>
          </a:p>
        </p:txBody>
      </p:sp>
      <p:sp>
        <p:nvSpPr>
          <p:cNvPr id="9" name="Text Placeholder 8">
            <a:extLst>
              <a:ext uri="{FF2B5EF4-FFF2-40B4-BE49-F238E27FC236}">
                <a16:creationId xmlns:a16="http://schemas.microsoft.com/office/drawing/2014/main" id="{06A574E0-4F1C-4569-ABD3-9707A8CD1831}"/>
              </a:ext>
            </a:extLst>
          </p:cNvPr>
          <p:cNvSpPr>
            <a:spLocks noGrp="1"/>
          </p:cNvSpPr>
          <p:nvPr>
            <p:ph type="body" sz="quarter" idx="12"/>
          </p:nvPr>
        </p:nvSpPr>
        <p:spPr>
          <a:xfrm>
            <a:off x="4438353" y="-1089857"/>
            <a:ext cx="3686025" cy="382749"/>
          </a:xfrm>
        </p:spPr>
        <p:txBody>
          <a:bodyPr/>
          <a:lstStyle/>
          <a:p>
            <a:r>
              <a:rPr lang="en-US" dirty="0"/>
              <a:t>Click to add title here</a:t>
            </a:r>
          </a:p>
        </p:txBody>
      </p:sp>
      <p:sp>
        <p:nvSpPr>
          <p:cNvPr id="11" name="Text Placeholder 10">
            <a:extLst>
              <a:ext uri="{FF2B5EF4-FFF2-40B4-BE49-F238E27FC236}">
                <a16:creationId xmlns:a16="http://schemas.microsoft.com/office/drawing/2014/main" id="{C752924E-B022-4FF4-B161-31F5531EC8DA}"/>
              </a:ext>
            </a:extLst>
          </p:cNvPr>
          <p:cNvSpPr>
            <a:spLocks noGrp="1"/>
          </p:cNvSpPr>
          <p:nvPr>
            <p:ph type="body" sz="quarter" idx="15"/>
          </p:nvPr>
        </p:nvSpPr>
        <p:spPr>
          <a:xfrm>
            <a:off x="2459996" y="1106905"/>
            <a:ext cx="7245477" cy="5309937"/>
          </a:xfrm>
        </p:spPr>
        <p:txBody>
          <a:bodyPr>
            <a:normAutofit fontScale="92500" lnSpcReduction="20000"/>
          </a:bodyPr>
          <a:lstStyle/>
          <a:p>
            <a:pPr lvl="1"/>
            <a:endParaRPr lang="en-US" sz="2000" dirty="0">
              <a:latin typeface="Arial" panose="020B0604020202020204" pitchFamily="34" charset="0"/>
            </a:endParaRPr>
          </a:p>
          <a:p>
            <a:pPr marL="0" indent="0">
              <a:buNone/>
            </a:pPr>
            <a:r>
              <a:rPr lang="en-US" sz="3000" b="1" dirty="0">
                <a:latin typeface="Arial" panose="020B0604020202020204" pitchFamily="34" charset="0"/>
              </a:rPr>
              <a:t>Family or household members include: </a:t>
            </a:r>
          </a:p>
          <a:p>
            <a:pPr marL="0" indent="0">
              <a:buNone/>
            </a:pPr>
            <a:endParaRPr lang="en-US" sz="3000" b="1" dirty="0">
              <a:latin typeface="Arial" panose="020B0604020202020204" pitchFamily="34" charset="0"/>
            </a:endParaRPr>
          </a:p>
          <a:p>
            <a:pPr lvl="1"/>
            <a:r>
              <a:rPr lang="en-US" sz="3000" dirty="0">
                <a:latin typeface="Arial" panose="020B0604020202020204" pitchFamily="34" charset="0"/>
              </a:rPr>
              <a:t>current/former spouses, </a:t>
            </a:r>
          </a:p>
          <a:p>
            <a:pPr lvl="1"/>
            <a:r>
              <a:rPr lang="en-US" sz="3000" dirty="0">
                <a:latin typeface="Arial" panose="020B0604020202020204" pitchFamily="34" charset="0"/>
              </a:rPr>
              <a:t>parents, children, </a:t>
            </a:r>
          </a:p>
          <a:p>
            <a:pPr lvl="1"/>
            <a:r>
              <a:rPr lang="en-US" sz="3000" dirty="0">
                <a:latin typeface="Arial" panose="020B0604020202020204" pitchFamily="34" charset="0"/>
              </a:rPr>
              <a:t>step-children and </a:t>
            </a:r>
          </a:p>
          <a:p>
            <a:pPr lvl="1"/>
            <a:r>
              <a:rPr lang="en-US" sz="3000" dirty="0">
                <a:latin typeface="Arial" panose="020B0604020202020204" pitchFamily="34" charset="0"/>
              </a:rPr>
              <a:t>other persons related by blood or by present or prior marriage, </a:t>
            </a:r>
          </a:p>
          <a:p>
            <a:pPr lvl="1"/>
            <a:r>
              <a:rPr lang="en-US" sz="3000" dirty="0">
                <a:latin typeface="Arial" panose="020B0604020202020204" pitchFamily="34" charset="0"/>
              </a:rPr>
              <a:t>persons who share or formerly shared a common dwelling, </a:t>
            </a:r>
          </a:p>
          <a:p>
            <a:pPr lvl="1"/>
            <a:r>
              <a:rPr lang="en-US" sz="3000" dirty="0">
                <a:latin typeface="Arial" panose="020B0604020202020204" pitchFamily="34" charset="0"/>
              </a:rPr>
              <a:t>child in common relationship, </a:t>
            </a:r>
          </a:p>
          <a:p>
            <a:pPr lvl="1"/>
            <a:r>
              <a:rPr lang="en-US" sz="3000" dirty="0">
                <a:latin typeface="Arial" panose="020B0604020202020204" pitchFamily="34" charset="0"/>
              </a:rPr>
              <a:t>current or former dating relationship, </a:t>
            </a:r>
          </a:p>
          <a:p>
            <a:pPr lvl="1"/>
            <a:r>
              <a:rPr lang="en-US" sz="3000" dirty="0">
                <a:latin typeface="Arial" panose="020B0604020202020204" pitchFamily="34" charset="0"/>
              </a:rPr>
              <a:t>persons with disabilities and their personal assistant and caregivers.</a:t>
            </a:r>
          </a:p>
        </p:txBody>
      </p:sp>
      <p:pic>
        <p:nvPicPr>
          <p:cNvPr id="5" name="Picture Placeholder 4" descr="A person standing next to a car&#10;&#10;Description automatically generated with low confidence">
            <a:extLst>
              <a:ext uri="{FF2B5EF4-FFF2-40B4-BE49-F238E27FC236}">
                <a16:creationId xmlns:a16="http://schemas.microsoft.com/office/drawing/2014/main" id="{789A6FC1-1326-4F1D-9A76-8CE65C362CC0}"/>
              </a:ext>
            </a:extLst>
          </p:cNvPr>
          <p:cNvPicPr>
            <a:picLocks noGrp="1" noChangeAspect="1"/>
          </p:cNvPicPr>
          <p:nvPr>
            <p:ph type="pic" sz="quarter" idx="16"/>
          </p:nvPr>
        </p:nvPicPr>
        <p:blipFill>
          <a:blip r:embed="rId3"/>
          <a:srcRect l="31963" r="31963"/>
          <a:stretch>
            <a:fillRect/>
          </a:stretch>
        </p:blipFill>
        <p:spPr>
          <a:xfrm>
            <a:off x="9999785" y="4288"/>
            <a:ext cx="2192215" cy="6853712"/>
          </a:xfrm>
        </p:spPr>
      </p:pic>
      <p:pic>
        <p:nvPicPr>
          <p:cNvPr id="2" name="Picture 1">
            <a:extLst>
              <a:ext uri="{FF2B5EF4-FFF2-40B4-BE49-F238E27FC236}">
                <a16:creationId xmlns:a16="http://schemas.microsoft.com/office/drawing/2014/main" id="{48B54019-BB89-CEB3-7CCB-56BB9005687C}"/>
              </a:ext>
            </a:extLst>
          </p:cNvPr>
          <p:cNvPicPr>
            <a:picLocks noChangeAspect="1"/>
          </p:cNvPicPr>
          <p:nvPr/>
        </p:nvPicPr>
        <p:blipFill rotWithShape="1">
          <a:blip r:embed="rId4"/>
          <a:srcRect l="25805" t="-1251" r="25157" b="1"/>
          <a:stretch/>
        </p:blipFill>
        <p:spPr>
          <a:xfrm>
            <a:off x="0" y="-85726"/>
            <a:ext cx="2326106" cy="6939437"/>
          </a:xfrm>
          <a:prstGeom prst="rect">
            <a:avLst/>
          </a:prstGeom>
        </p:spPr>
      </p:pic>
      <p:pic>
        <p:nvPicPr>
          <p:cNvPr id="13" name="Picture 12" descr="A picture containing car, outdoor, curb&#10;&#10;Description automatically generated">
            <a:extLst>
              <a:ext uri="{FF2B5EF4-FFF2-40B4-BE49-F238E27FC236}">
                <a16:creationId xmlns:a16="http://schemas.microsoft.com/office/drawing/2014/main" id="{462EFDB0-68D7-6D9B-8ABD-58954FEC10FE}"/>
              </a:ext>
            </a:extLst>
          </p:cNvPr>
          <p:cNvPicPr>
            <a:picLocks noChangeAspect="1"/>
          </p:cNvPicPr>
          <p:nvPr/>
        </p:nvPicPr>
        <p:blipFill>
          <a:blip r:embed="rId5"/>
          <a:stretch>
            <a:fillRect/>
          </a:stretch>
        </p:blipFill>
        <p:spPr>
          <a:xfrm>
            <a:off x="9865894" y="0"/>
            <a:ext cx="2326106" cy="6853712"/>
          </a:xfrm>
          <a:prstGeom prst="rect">
            <a:avLst/>
          </a:prstGeom>
        </p:spPr>
      </p:pic>
    </p:spTree>
    <p:extLst>
      <p:ext uri="{BB962C8B-B14F-4D97-AF65-F5344CB8AC3E}">
        <p14:creationId xmlns:p14="http://schemas.microsoft.com/office/powerpoint/2010/main" val="7693184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1B27FE1-56F5-4238-9087-CB95D9F96C82}"/>
              </a:ext>
            </a:extLst>
          </p:cNvPr>
          <p:cNvSpPr txBox="1"/>
          <p:nvPr/>
        </p:nvSpPr>
        <p:spPr>
          <a:xfrm>
            <a:off x="424337" y="578498"/>
            <a:ext cx="3092586" cy="4226767"/>
          </a:xfrm>
          <a:prstGeom prst="rect">
            <a:avLst/>
          </a:prstGeom>
          <a:solidFill>
            <a:schemeClr val="accent2">
              <a:lumMod val="75000"/>
            </a:schemeClr>
          </a:solidFill>
        </p:spPr>
        <p:txBody>
          <a:bodyPr wrap="square" rtlCol="0">
            <a:noAutofit/>
          </a:bodyPr>
          <a:lstStyle/>
          <a:p>
            <a:endParaRPr lang="en-US" sz="4000" b="1" dirty="0">
              <a:solidFill>
                <a:schemeClr val="bg1"/>
              </a:solidFill>
              <a:latin typeface="Arial" panose="020B0604020202020204" pitchFamily="34" charset="0"/>
              <a:cs typeface="Arial" panose="020B0604020202020204" pitchFamily="34" charset="0"/>
            </a:endParaRPr>
          </a:p>
          <a:p>
            <a:pPr algn="ctr"/>
            <a:r>
              <a:rPr lang="en-US" sz="4000" b="1" dirty="0">
                <a:solidFill>
                  <a:schemeClr val="bg1"/>
                </a:solidFill>
                <a:latin typeface="Arial" panose="020B0604020202020204" pitchFamily="34" charset="0"/>
                <a:cs typeface="Arial" panose="020B0604020202020204" pitchFamily="34" charset="0"/>
              </a:rPr>
              <a:t>Connecting to Resources</a:t>
            </a:r>
            <a:endParaRPr lang="en-US" sz="2400" dirty="0">
              <a:solidFill>
                <a:schemeClr val="bg1"/>
              </a:solidFill>
              <a:latin typeface="Arial" panose="020B0604020202020204" pitchFamily="34" charset="0"/>
              <a:cs typeface="Arial" panose="020B0604020202020204" pitchFamily="34" charset="0"/>
            </a:endParaRPr>
          </a:p>
          <a:p>
            <a:endParaRPr lang="en-US" sz="4000" b="1" dirty="0">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69D56DF0-40DD-4EFD-A9D8-6971FB3A90DB}"/>
              </a:ext>
            </a:extLst>
          </p:cNvPr>
          <p:cNvSpPr>
            <a:spLocks noGrp="1"/>
          </p:cNvSpPr>
          <p:nvPr>
            <p:ph type="subTitle" idx="1"/>
          </p:nvPr>
        </p:nvSpPr>
        <p:spPr>
          <a:xfrm>
            <a:off x="3727938" y="578498"/>
            <a:ext cx="8147539" cy="6279502"/>
          </a:xfrm>
        </p:spPr>
        <p:txBody>
          <a:bodyPr>
            <a:noAutofit/>
          </a:bodyPr>
          <a:lstStyle/>
          <a:p>
            <a:pPr algn="l"/>
            <a:r>
              <a:rPr lang="en-US" sz="3800" b="1" dirty="0">
                <a:latin typeface="Arial" panose="020B0604020202020204" pitchFamily="34" charset="0"/>
                <a:cs typeface="Arial" panose="020B0604020202020204" pitchFamily="34" charset="0"/>
              </a:rPr>
              <a:t>Important resources in your area:</a:t>
            </a:r>
          </a:p>
          <a:p>
            <a:pPr algn="l"/>
            <a:endParaRPr lang="en-US" sz="800" b="1" dirty="0">
              <a:latin typeface="Arial" panose="020B0604020202020204" pitchFamily="34" charset="0"/>
              <a:cs typeface="Arial" panose="020B0604020202020204" pitchFamily="34" charset="0"/>
            </a:endParaRPr>
          </a:p>
          <a:p>
            <a:pPr lvl="1" algn="l"/>
            <a:r>
              <a:rPr lang="en-US" sz="2800" b="1" dirty="0">
                <a:latin typeface="Arial" panose="020B0604020202020204" pitchFamily="34" charset="0"/>
                <a:cs typeface="Arial" panose="020B0604020202020204" pitchFamily="34" charset="0"/>
              </a:rPr>
              <a:t>Local Shelters/DV Programs</a:t>
            </a:r>
          </a:p>
          <a:p>
            <a:pPr marL="1200150" lvl="2" indent="-285750" algn="l">
              <a:buFont typeface="Wingdings" panose="05000000000000000000" pitchFamily="2" charset="2"/>
              <a:buChar char="§"/>
            </a:pPr>
            <a:r>
              <a:rPr lang="en-US" sz="2800" dirty="0">
                <a:highlight>
                  <a:srgbClr val="FFFF00"/>
                </a:highlight>
                <a:latin typeface="Arial" panose="020B0604020202020204" pitchFamily="34" charset="0"/>
                <a:cs typeface="Arial" panose="020B0604020202020204" pitchFamily="34" charset="0"/>
              </a:rPr>
              <a:t>Enter your local program</a:t>
            </a:r>
          </a:p>
          <a:p>
            <a:pPr lvl="1" algn="l"/>
            <a:r>
              <a:rPr lang="en-US" sz="2800" b="1" dirty="0">
                <a:latin typeface="Arial" panose="020B0604020202020204" pitchFamily="34" charset="0"/>
                <a:cs typeface="Arial" panose="020B0604020202020204" pitchFamily="34" charset="0"/>
              </a:rPr>
              <a:t>Hotlines</a:t>
            </a:r>
          </a:p>
          <a:p>
            <a:pPr marL="1200150" lvl="2" indent="-285750" algn="l">
              <a:buFont typeface="Wingdings" panose="05000000000000000000" pitchFamily="2" charset="2"/>
              <a:buChar char="§"/>
            </a:pPr>
            <a:r>
              <a:rPr lang="en-US" sz="3000" dirty="0">
                <a:highlight>
                  <a:srgbClr val="FFFF00"/>
                </a:highlight>
                <a:latin typeface="Arial" panose="020B0604020202020204" pitchFamily="34" charset="0"/>
                <a:cs typeface="Arial" panose="020B0604020202020204" pitchFamily="34" charset="0"/>
              </a:rPr>
              <a:t>Enter local program </a:t>
            </a:r>
          </a:p>
          <a:p>
            <a:pPr marL="1200150" lvl="2" indent="-285750" algn="l">
              <a:buFont typeface="Wingdings" panose="05000000000000000000" pitchFamily="2" charset="2"/>
              <a:buChar char="§"/>
            </a:pPr>
            <a:r>
              <a:rPr lang="en-US" sz="3000" dirty="0">
                <a:latin typeface="Arial" panose="020B0604020202020204" pitchFamily="34" charset="0"/>
                <a:cs typeface="Arial" panose="020B0604020202020204" pitchFamily="34" charset="0"/>
              </a:rPr>
              <a:t>ILDV Hotline (877)TO END DV; 877-863-6338</a:t>
            </a:r>
          </a:p>
          <a:p>
            <a:pPr marL="1200150" lvl="2" indent="-285750" algn="l">
              <a:buFont typeface="Wingdings" panose="05000000000000000000" pitchFamily="2" charset="2"/>
              <a:buChar char="§"/>
            </a:pPr>
            <a:r>
              <a:rPr lang="en-US" sz="3000" dirty="0">
                <a:latin typeface="Arial" panose="020B0604020202020204" pitchFamily="34" charset="0"/>
                <a:cs typeface="Arial" panose="020B0604020202020204" pitchFamily="34" charset="0"/>
              </a:rPr>
              <a:t>National DV Hotline (800)799-7233</a:t>
            </a:r>
          </a:p>
          <a:p>
            <a:pPr lvl="1" algn="l"/>
            <a:r>
              <a:rPr lang="en-US" sz="2800" b="1" dirty="0">
                <a:latin typeface="Arial" panose="020B0604020202020204" pitchFamily="34" charset="0"/>
                <a:cs typeface="Arial" panose="020B0604020202020204" pitchFamily="34" charset="0"/>
              </a:rPr>
              <a:t>State Coalitions</a:t>
            </a:r>
          </a:p>
          <a:p>
            <a:pPr marL="1200150" lvl="2" indent="-285750" algn="l">
              <a:buFont typeface="Wingdings" panose="05000000000000000000" pitchFamily="2" charset="2"/>
              <a:buChar char="§"/>
            </a:pPr>
            <a:r>
              <a:rPr lang="en-US" sz="3000" dirty="0">
                <a:latin typeface="Arial" panose="020B0604020202020204" pitchFamily="34" charset="0"/>
                <a:cs typeface="Arial" panose="020B0604020202020204" pitchFamily="34" charset="0"/>
              </a:rPr>
              <a:t>ICADV (Illinois Coalition Against Domestic Violence), 217-789-2830, www.ilcadv.org</a:t>
            </a:r>
          </a:p>
          <a:p>
            <a:pPr lvl="2"/>
            <a:endParaRPr lang="en-US" dirty="0"/>
          </a:p>
          <a:p>
            <a:endParaRPr lang="en-US" dirty="0"/>
          </a:p>
        </p:txBody>
      </p:sp>
    </p:spTree>
    <p:extLst>
      <p:ext uri="{BB962C8B-B14F-4D97-AF65-F5344CB8AC3E}">
        <p14:creationId xmlns:p14="http://schemas.microsoft.com/office/powerpoint/2010/main" val="125997464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BCCF4C7-F33E-DA5F-BE72-9374DF2B4C77}"/>
              </a:ext>
            </a:extLst>
          </p:cNvPr>
          <p:cNvSpPr>
            <a:spLocks noGrp="1"/>
          </p:cNvSpPr>
          <p:nvPr>
            <p:ph type="subTitle" idx="1"/>
          </p:nvPr>
        </p:nvSpPr>
        <p:spPr>
          <a:xfrm>
            <a:off x="550506" y="914400"/>
            <a:ext cx="1933050" cy="4343400"/>
          </a:xfrm>
          <a:solidFill>
            <a:srgbClr val="FF0000"/>
          </a:solidFill>
        </p:spPr>
        <p:txBody>
          <a:bodyPr>
            <a:normAutofit/>
          </a:bodyPr>
          <a:lstStyle/>
          <a:p>
            <a:endParaRPr lang="en-US" sz="4000" dirty="0">
              <a:latin typeface="Arial" panose="020B0604020202020204" pitchFamily="34" charset="0"/>
              <a:cs typeface="Arial" panose="020B0604020202020204" pitchFamily="34" charset="0"/>
            </a:endParaRPr>
          </a:p>
          <a:p>
            <a:endParaRPr lang="en-US" sz="4000" dirty="0">
              <a:latin typeface="Arial" panose="020B0604020202020204" pitchFamily="34" charset="0"/>
              <a:cs typeface="Arial" panose="020B0604020202020204" pitchFamily="34" charset="0"/>
            </a:endParaRPr>
          </a:p>
          <a:p>
            <a:r>
              <a:rPr lang="en-US" sz="4000" dirty="0">
                <a:solidFill>
                  <a:schemeClr val="bg1"/>
                </a:solidFill>
                <a:latin typeface="Arial" panose="020B0604020202020204" pitchFamily="34" charset="0"/>
                <a:cs typeface="Arial" panose="020B0604020202020204" pitchFamily="34" charset="0"/>
              </a:rPr>
              <a:t>Order Forms</a:t>
            </a:r>
          </a:p>
        </p:txBody>
      </p:sp>
      <p:sp>
        <p:nvSpPr>
          <p:cNvPr id="4" name="Rectangle 3">
            <a:extLst>
              <a:ext uri="{FF2B5EF4-FFF2-40B4-BE49-F238E27FC236}">
                <a16:creationId xmlns:a16="http://schemas.microsoft.com/office/drawing/2014/main" id="{782D2BF8-2952-F31D-65A6-ED1ECE9651D5}"/>
              </a:ext>
            </a:extLst>
          </p:cNvPr>
          <p:cNvSpPr/>
          <p:nvPr/>
        </p:nvSpPr>
        <p:spPr>
          <a:xfrm>
            <a:off x="3194641" y="0"/>
            <a:ext cx="959556" cy="685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09BB4D4-28FA-8A44-A23C-320283DC676A}"/>
              </a:ext>
            </a:extLst>
          </p:cNvPr>
          <p:cNvSpPr txBox="1"/>
          <p:nvPr/>
        </p:nvSpPr>
        <p:spPr>
          <a:xfrm>
            <a:off x="4467069" y="580676"/>
            <a:ext cx="7570033" cy="954107"/>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hlinkClick r:id="rId3"/>
              </a:rPr>
              <a:t>Illinois Courts Website with more info for Domestic Violence Orders of Protection</a:t>
            </a:r>
            <a:endParaRPr lang="en-US" sz="28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475AF50-5419-D039-DEC0-390F0CF95512}"/>
              </a:ext>
            </a:extLst>
          </p:cNvPr>
          <p:cNvSpPr txBox="1"/>
          <p:nvPr/>
        </p:nvSpPr>
        <p:spPr>
          <a:xfrm>
            <a:off x="4467069" y="2688055"/>
            <a:ext cx="5054821"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hlinkClick r:id="rId4"/>
              </a:rPr>
              <a:t>Civil No Contact Order Form</a:t>
            </a:r>
            <a:endParaRPr lang="en-US" sz="28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4CA53075-66FF-BA69-3EE7-965832DA57A6}"/>
              </a:ext>
            </a:extLst>
          </p:cNvPr>
          <p:cNvSpPr txBox="1"/>
          <p:nvPr/>
        </p:nvSpPr>
        <p:spPr>
          <a:xfrm>
            <a:off x="4467069" y="3455215"/>
            <a:ext cx="5382936"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hlinkClick r:id="rId5"/>
              </a:rPr>
              <a:t>Stalking No Contact Order Form</a:t>
            </a:r>
            <a:endParaRPr lang="en-US" sz="28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07E11CB-590C-4773-4AA9-C02E4830019F}"/>
              </a:ext>
            </a:extLst>
          </p:cNvPr>
          <p:cNvSpPr txBox="1"/>
          <p:nvPr/>
        </p:nvSpPr>
        <p:spPr>
          <a:xfrm>
            <a:off x="4467069" y="1877601"/>
            <a:ext cx="7174425"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hlinkClick r:id="rId6"/>
              </a:rPr>
              <a:t>Domestic Violence Order of Protection Form</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66698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199D1BF-A77A-46EB-81BC-41CF74ED9304}"/>
              </a:ext>
            </a:extLst>
          </p:cNvPr>
          <p:cNvSpPr>
            <a:spLocks noGrp="1"/>
          </p:cNvSpPr>
          <p:nvPr>
            <p:ph type="ctrTitle"/>
          </p:nvPr>
        </p:nvSpPr>
        <p:spPr>
          <a:xfrm>
            <a:off x="4654296" y="640080"/>
            <a:ext cx="6894576" cy="3566160"/>
          </a:xfrm>
        </p:spPr>
        <p:txBody>
          <a:bodyPr anchor="b">
            <a:normAutofit/>
          </a:bodyPr>
          <a:lstStyle/>
          <a:p>
            <a:pPr algn="l"/>
            <a:r>
              <a:rPr lang="en-US" sz="6600" b="1" dirty="0">
                <a:latin typeface="Arial" panose="020B0604020202020204" pitchFamily="34" charset="0"/>
                <a:cs typeface="Arial" panose="020B0604020202020204" pitchFamily="34" charset="0"/>
              </a:rPr>
              <a:t>Questions</a:t>
            </a:r>
          </a:p>
        </p:txBody>
      </p:sp>
      <p:pic>
        <p:nvPicPr>
          <p:cNvPr id="4" name="Picture 3">
            <a:extLst>
              <a:ext uri="{FF2B5EF4-FFF2-40B4-BE49-F238E27FC236}">
                <a16:creationId xmlns:a16="http://schemas.microsoft.com/office/drawing/2014/main" id="{322B9C3E-2D1E-5D79-C020-7E0D3B9EC016}"/>
              </a:ext>
            </a:extLst>
          </p:cNvPr>
          <p:cNvPicPr>
            <a:picLocks noChangeAspect="1"/>
          </p:cNvPicPr>
          <p:nvPr/>
        </p:nvPicPr>
        <p:blipFill rotWithShape="1">
          <a:blip r:embed="rId2"/>
          <a:srcRect l="7298" r="1" b="1"/>
          <a:stretch/>
        </p:blipFill>
        <p:spPr>
          <a:xfrm>
            <a:off x="20" y="10"/>
            <a:ext cx="4049786" cy="6857990"/>
          </a:xfrm>
          <a:custGeom>
            <a:avLst/>
            <a:gdLst/>
            <a:ahLst/>
            <a:cxnLst/>
            <a:rect l="l" t="t" r="r" b="b"/>
            <a:pathLst>
              <a:path w="4049806" h="6858000">
                <a:moveTo>
                  <a:pt x="0" y="0"/>
                </a:moveTo>
                <a:lnTo>
                  <a:pt x="4018525" y="0"/>
                </a:lnTo>
                <a:lnTo>
                  <a:pt x="4019816" y="10931"/>
                </a:lnTo>
                <a:cubicBezTo>
                  <a:pt x="4034945" y="94836"/>
                  <a:pt x="4032275" y="179884"/>
                  <a:pt x="4036343" y="264297"/>
                </a:cubicBezTo>
                <a:cubicBezTo>
                  <a:pt x="4041301" y="367652"/>
                  <a:pt x="4035072" y="471135"/>
                  <a:pt x="4032911" y="574617"/>
                </a:cubicBezTo>
                <a:cubicBezTo>
                  <a:pt x="4031004" y="662717"/>
                  <a:pt x="4022232" y="750690"/>
                  <a:pt x="4025029" y="838916"/>
                </a:cubicBezTo>
                <a:cubicBezTo>
                  <a:pt x="4025029" y="841968"/>
                  <a:pt x="4025029" y="845019"/>
                  <a:pt x="4025029" y="848070"/>
                </a:cubicBezTo>
                <a:cubicBezTo>
                  <a:pt x="4017020" y="945068"/>
                  <a:pt x="4017020" y="1042576"/>
                  <a:pt x="4025029" y="1139574"/>
                </a:cubicBezTo>
                <a:cubicBezTo>
                  <a:pt x="4027609" y="1179950"/>
                  <a:pt x="4026885" y="1220466"/>
                  <a:pt x="4022868" y="1260728"/>
                </a:cubicBezTo>
                <a:cubicBezTo>
                  <a:pt x="4019054" y="1311960"/>
                  <a:pt x="4006849" y="1364083"/>
                  <a:pt x="4015621" y="1414934"/>
                </a:cubicBezTo>
                <a:cubicBezTo>
                  <a:pt x="4021367" y="1456784"/>
                  <a:pt x="4024558" y="1498940"/>
                  <a:pt x="4025156" y="1541172"/>
                </a:cubicBezTo>
                <a:cubicBezTo>
                  <a:pt x="4029478" y="1635755"/>
                  <a:pt x="4025283" y="1730847"/>
                  <a:pt x="4023757" y="1825685"/>
                </a:cubicBezTo>
                <a:cubicBezTo>
                  <a:pt x="4021850" y="1936286"/>
                  <a:pt x="4024647" y="2046634"/>
                  <a:pt x="4015748" y="2157235"/>
                </a:cubicBezTo>
                <a:cubicBezTo>
                  <a:pt x="4010790" y="2246581"/>
                  <a:pt x="4010790" y="2336130"/>
                  <a:pt x="4015748" y="2425476"/>
                </a:cubicBezTo>
                <a:cubicBezTo>
                  <a:pt x="4018164" y="2507473"/>
                  <a:pt x="4030495" y="2588454"/>
                  <a:pt x="4028461" y="2671214"/>
                </a:cubicBezTo>
                <a:cubicBezTo>
                  <a:pt x="4026046" y="2767832"/>
                  <a:pt x="4014604" y="2863940"/>
                  <a:pt x="4018164" y="2960685"/>
                </a:cubicBezTo>
                <a:cubicBezTo>
                  <a:pt x="4019816" y="3006832"/>
                  <a:pt x="4019944" y="3052980"/>
                  <a:pt x="4020961" y="3099127"/>
                </a:cubicBezTo>
                <a:cubicBezTo>
                  <a:pt x="4021978" y="3154682"/>
                  <a:pt x="4032021" y="3210110"/>
                  <a:pt x="4026427" y="3265665"/>
                </a:cubicBezTo>
                <a:cubicBezTo>
                  <a:pt x="4017147" y="3358087"/>
                  <a:pt x="3993120" y="3448857"/>
                  <a:pt x="4008121" y="3543567"/>
                </a:cubicBezTo>
                <a:cubicBezTo>
                  <a:pt x="4016384" y="3595690"/>
                  <a:pt x="4025791" y="3647940"/>
                  <a:pt x="4030495" y="3700571"/>
                </a:cubicBezTo>
                <a:cubicBezTo>
                  <a:pt x="4034690" y="3747608"/>
                  <a:pt x="4045369" y="3795408"/>
                  <a:pt x="4037233" y="3842191"/>
                </a:cubicBezTo>
                <a:cubicBezTo>
                  <a:pt x="4030368" y="3882237"/>
                  <a:pt x="4034055" y="3922282"/>
                  <a:pt x="4028715" y="3962327"/>
                </a:cubicBezTo>
                <a:cubicBezTo>
                  <a:pt x="4021723" y="4014831"/>
                  <a:pt x="4017910" y="4068352"/>
                  <a:pt x="4012697" y="4121111"/>
                </a:cubicBezTo>
                <a:cubicBezTo>
                  <a:pt x="4007866" y="4169038"/>
                  <a:pt x="4004307" y="4216838"/>
                  <a:pt x="4017020" y="4261841"/>
                </a:cubicBezTo>
                <a:cubicBezTo>
                  <a:pt x="4048039" y="4375112"/>
                  <a:pt x="4031004" y="4487748"/>
                  <a:pt x="4019308" y="4600257"/>
                </a:cubicBezTo>
                <a:cubicBezTo>
                  <a:pt x="4013587" y="4655049"/>
                  <a:pt x="4005197" y="4712765"/>
                  <a:pt x="4017910" y="4762853"/>
                </a:cubicBezTo>
                <a:cubicBezTo>
                  <a:pt x="4041428" y="4851716"/>
                  <a:pt x="4022995" y="4936764"/>
                  <a:pt x="4012824" y="5021432"/>
                </a:cubicBezTo>
                <a:cubicBezTo>
                  <a:pt x="4002654" y="5106099"/>
                  <a:pt x="4000239" y="5189495"/>
                  <a:pt x="4018037" y="5272637"/>
                </a:cubicBezTo>
                <a:cubicBezTo>
                  <a:pt x="4030495" y="5331116"/>
                  <a:pt x="4030495" y="5390612"/>
                  <a:pt x="4032021" y="5449600"/>
                </a:cubicBezTo>
                <a:cubicBezTo>
                  <a:pt x="4032911" y="5486339"/>
                  <a:pt x="4019308" y="5523842"/>
                  <a:pt x="4010282" y="5560582"/>
                </a:cubicBezTo>
                <a:cubicBezTo>
                  <a:pt x="3994009" y="5626943"/>
                  <a:pt x="3988162" y="5694321"/>
                  <a:pt x="4010282" y="5759029"/>
                </a:cubicBezTo>
                <a:cubicBezTo>
                  <a:pt x="4040793" y="5848655"/>
                  <a:pt x="4058336" y="5938407"/>
                  <a:pt x="4045623" y="6033117"/>
                </a:cubicBezTo>
                <a:cubicBezTo>
                  <a:pt x="4038377" y="6091724"/>
                  <a:pt x="4036597" y="6151347"/>
                  <a:pt x="4025664" y="6209190"/>
                </a:cubicBezTo>
                <a:cubicBezTo>
                  <a:pt x="4007358" y="6304790"/>
                  <a:pt x="4013841" y="6399882"/>
                  <a:pt x="4028461" y="6494211"/>
                </a:cubicBezTo>
                <a:cubicBezTo>
                  <a:pt x="4038542" y="6573081"/>
                  <a:pt x="4039610" y="6652829"/>
                  <a:pt x="4031639" y="6731941"/>
                </a:cubicBezTo>
                <a:lnTo>
                  <a:pt x="4022913" y="6858000"/>
                </a:lnTo>
                <a:lnTo>
                  <a:pt x="0" y="6858000"/>
                </a:lnTo>
                <a:close/>
              </a:path>
            </a:pathLst>
          </a:custGeom>
        </p:spPr>
      </p:pic>
      <p:sp>
        <p:nvSpPr>
          <p:cNvPr id="11" name="sketchy line">
            <a:extLst>
              <a:ext uri="{FF2B5EF4-FFF2-40B4-BE49-F238E27FC236}">
                <a16:creationId xmlns:a16="http://schemas.microsoft.com/office/drawing/2014/main" id="{82580482-BA80-420A-8A05-C58E97F2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4409267"/>
            <a:ext cx="4242816" cy="18288"/>
          </a:xfrm>
          <a:custGeom>
            <a:avLst/>
            <a:gdLst>
              <a:gd name="connsiteX0" fmla="*/ 0 w 4242816"/>
              <a:gd name="connsiteY0" fmla="*/ 0 h 18288"/>
              <a:gd name="connsiteX1" fmla="*/ 690973 w 4242816"/>
              <a:gd name="connsiteY1" fmla="*/ 0 h 18288"/>
              <a:gd name="connsiteX2" fmla="*/ 1212233 w 4242816"/>
              <a:gd name="connsiteY2" fmla="*/ 0 h 18288"/>
              <a:gd name="connsiteX3" fmla="*/ 1860778 w 4242816"/>
              <a:gd name="connsiteY3" fmla="*/ 0 h 18288"/>
              <a:gd name="connsiteX4" fmla="*/ 2424466 w 4242816"/>
              <a:gd name="connsiteY4" fmla="*/ 0 h 18288"/>
              <a:gd name="connsiteX5" fmla="*/ 3115439 w 4242816"/>
              <a:gd name="connsiteY5" fmla="*/ 0 h 18288"/>
              <a:gd name="connsiteX6" fmla="*/ 3636699 w 4242816"/>
              <a:gd name="connsiteY6" fmla="*/ 0 h 18288"/>
              <a:gd name="connsiteX7" fmla="*/ 4242816 w 4242816"/>
              <a:gd name="connsiteY7" fmla="*/ 0 h 18288"/>
              <a:gd name="connsiteX8" fmla="*/ 4242816 w 4242816"/>
              <a:gd name="connsiteY8" fmla="*/ 18288 h 18288"/>
              <a:gd name="connsiteX9" fmla="*/ 3636699 w 4242816"/>
              <a:gd name="connsiteY9" fmla="*/ 18288 h 18288"/>
              <a:gd name="connsiteX10" fmla="*/ 3030583 w 4242816"/>
              <a:gd name="connsiteY10" fmla="*/ 18288 h 18288"/>
              <a:gd name="connsiteX11" fmla="*/ 2466894 w 4242816"/>
              <a:gd name="connsiteY11" fmla="*/ 18288 h 18288"/>
              <a:gd name="connsiteX12" fmla="*/ 1988062 w 4242816"/>
              <a:gd name="connsiteY12" fmla="*/ 18288 h 18288"/>
              <a:gd name="connsiteX13" fmla="*/ 1466802 w 4242816"/>
              <a:gd name="connsiteY13" fmla="*/ 18288 h 18288"/>
              <a:gd name="connsiteX14" fmla="*/ 860686 w 4242816"/>
              <a:gd name="connsiteY14" fmla="*/ 18288 h 18288"/>
              <a:gd name="connsiteX15" fmla="*/ 0 w 4242816"/>
              <a:gd name="connsiteY15" fmla="*/ 18288 h 18288"/>
              <a:gd name="connsiteX16" fmla="*/ 0 w 4242816"/>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2816" h="18288" fill="none" extrusionOk="0">
                <a:moveTo>
                  <a:pt x="0" y="0"/>
                </a:moveTo>
                <a:cubicBezTo>
                  <a:pt x="249934" y="1471"/>
                  <a:pt x="379877" y="-29444"/>
                  <a:pt x="690973" y="0"/>
                </a:cubicBezTo>
                <a:cubicBezTo>
                  <a:pt x="1002069" y="29444"/>
                  <a:pt x="1021583" y="17501"/>
                  <a:pt x="1212233" y="0"/>
                </a:cubicBezTo>
                <a:cubicBezTo>
                  <a:pt x="1402883" y="-17501"/>
                  <a:pt x="1678760" y="5386"/>
                  <a:pt x="1860778" y="0"/>
                </a:cubicBezTo>
                <a:cubicBezTo>
                  <a:pt x="2042796" y="-5386"/>
                  <a:pt x="2245608" y="-22401"/>
                  <a:pt x="2424466" y="0"/>
                </a:cubicBezTo>
                <a:cubicBezTo>
                  <a:pt x="2603324" y="22401"/>
                  <a:pt x="2890020" y="33806"/>
                  <a:pt x="3115439" y="0"/>
                </a:cubicBezTo>
                <a:cubicBezTo>
                  <a:pt x="3340858" y="-33806"/>
                  <a:pt x="3428300" y="18628"/>
                  <a:pt x="3636699" y="0"/>
                </a:cubicBezTo>
                <a:cubicBezTo>
                  <a:pt x="3845098" y="-18628"/>
                  <a:pt x="4108824" y="5541"/>
                  <a:pt x="4242816" y="0"/>
                </a:cubicBezTo>
                <a:cubicBezTo>
                  <a:pt x="4242066" y="4160"/>
                  <a:pt x="4243125" y="10356"/>
                  <a:pt x="4242816" y="18288"/>
                </a:cubicBezTo>
                <a:cubicBezTo>
                  <a:pt x="4113424" y="32735"/>
                  <a:pt x="3768327" y="47567"/>
                  <a:pt x="3636699" y="18288"/>
                </a:cubicBezTo>
                <a:cubicBezTo>
                  <a:pt x="3505071" y="-10991"/>
                  <a:pt x="3294208" y="-4990"/>
                  <a:pt x="3030583" y="18288"/>
                </a:cubicBezTo>
                <a:cubicBezTo>
                  <a:pt x="2766958" y="41566"/>
                  <a:pt x="2649277" y="20974"/>
                  <a:pt x="2466894" y="18288"/>
                </a:cubicBezTo>
                <a:cubicBezTo>
                  <a:pt x="2284511" y="15602"/>
                  <a:pt x="2151277" y="1154"/>
                  <a:pt x="1988062" y="18288"/>
                </a:cubicBezTo>
                <a:cubicBezTo>
                  <a:pt x="1824847" y="35422"/>
                  <a:pt x="1691359" y="9265"/>
                  <a:pt x="1466802" y="18288"/>
                </a:cubicBezTo>
                <a:cubicBezTo>
                  <a:pt x="1242245" y="27311"/>
                  <a:pt x="1006161" y="36605"/>
                  <a:pt x="860686" y="18288"/>
                </a:cubicBezTo>
                <a:cubicBezTo>
                  <a:pt x="715211" y="-29"/>
                  <a:pt x="242774" y="46538"/>
                  <a:pt x="0" y="18288"/>
                </a:cubicBezTo>
                <a:cubicBezTo>
                  <a:pt x="-146" y="11482"/>
                  <a:pt x="-422" y="5192"/>
                  <a:pt x="0" y="0"/>
                </a:cubicBezTo>
                <a:close/>
              </a:path>
              <a:path w="4242816" h="18288" stroke="0" extrusionOk="0">
                <a:moveTo>
                  <a:pt x="0" y="0"/>
                </a:moveTo>
                <a:cubicBezTo>
                  <a:pt x="259751" y="-14018"/>
                  <a:pt x="356632" y="-15007"/>
                  <a:pt x="521260" y="0"/>
                </a:cubicBezTo>
                <a:cubicBezTo>
                  <a:pt x="685888" y="15007"/>
                  <a:pt x="885786" y="5167"/>
                  <a:pt x="1212233" y="0"/>
                </a:cubicBezTo>
                <a:cubicBezTo>
                  <a:pt x="1538680" y="-5167"/>
                  <a:pt x="1458849" y="7951"/>
                  <a:pt x="1691065" y="0"/>
                </a:cubicBezTo>
                <a:cubicBezTo>
                  <a:pt x="1923281" y="-7951"/>
                  <a:pt x="1985780" y="-16303"/>
                  <a:pt x="2169897" y="0"/>
                </a:cubicBezTo>
                <a:cubicBezTo>
                  <a:pt x="2354014" y="16303"/>
                  <a:pt x="2633054" y="-2739"/>
                  <a:pt x="2776014" y="0"/>
                </a:cubicBezTo>
                <a:cubicBezTo>
                  <a:pt x="2918974" y="2739"/>
                  <a:pt x="3112688" y="-15682"/>
                  <a:pt x="3339702" y="0"/>
                </a:cubicBezTo>
                <a:cubicBezTo>
                  <a:pt x="3566716" y="15682"/>
                  <a:pt x="4015278" y="-28467"/>
                  <a:pt x="4242816" y="0"/>
                </a:cubicBezTo>
                <a:cubicBezTo>
                  <a:pt x="4243501" y="7633"/>
                  <a:pt x="4242294" y="10002"/>
                  <a:pt x="4242816" y="18288"/>
                </a:cubicBezTo>
                <a:cubicBezTo>
                  <a:pt x="3924964" y="16283"/>
                  <a:pt x="3746362" y="-1805"/>
                  <a:pt x="3551843" y="18288"/>
                </a:cubicBezTo>
                <a:cubicBezTo>
                  <a:pt x="3357324" y="38381"/>
                  <a:pt x="3126422" y="47156"/>
                  <a:pt x="2860870" y="18288"/>
                </a:cubicBezTo>
                <a:cubicBezTo>
                  <a:pt x="2595318" y="-10580"/>
                  <a:pt x="2572437" y="11441"/>
                  <a:pt x="2297182" y="18288"/>
                </a:cubicBezTo>
                <a:cubicBezTo>
                  <a:pt x="2021927" y="25135"/>
                  <a:pt x="1916908" y="33601"/>
                  <a:pt x="1733493" y="18288"/>
                </a:cubicBezTo>
                <a:cubicBezTo>
                  <a:pt x="1550078" y="2975"/>
                  <a:pt x="1412440" y="27896"/>
                  <a:pt x="1212233" y="18288"/>
                </a:cubicBezTo>
                <a:cubicBezTo>
                  <a:pt x="1012026" y="8680"/>
                  <a:pt x="914386" y="13859"/>
                  <a:pt x="648545" y="18288"/>
                </a:cubicBezTo>
                <a:cubicBezTo>
                  <a:pt x="382704" y="22717"/>
                  <a:pt x="233522" y="39342"/>
                  <a:pt x="0" y="18288"/>
                </a:cubicBezTo>
                <a:cubicBezTo>
                  <a:pt x="-772" y="13661"/>
                  <a:pt x="-839" y="849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F9BC76A-16DF-0F74-296B-535972170B0D}"/>
              </a:ext>
            </a:extLst>
          </p:cNvPr>
          <p:cNvSpPr txBox="1"/>
          <p:nvPr/>
        </p:nvSpPr>
        <p:spPr>
          <a:xfrm>
            <a:off x="3214688" y="5286375"/>
            <a:ext cx="8443912" cy="95410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This project was supported by Grant No. 2019-WE-AX-0009 awarded by the Office on Violence Against Women, U.S. Department of Justice. The opinions, findings, conclusions, and recommendations expressed in this publication/program/exhibition are those of the author(s) and do not necessarily reflect the views of the Department of Justice, Office on Violence Against Women.</a:t>
            </a:r>
          </a:p>
        </p:txBody>
      </p:sp>
    </p:spTree>
    <p:extLst>
      <p:ext uri="{BB962C8B-B14F-4D97-AF65-F5344CB8AC3E}">
        <p14:creationId xmlns:p14="http://schemas.microsoft.com/office/powerpoint/2010/main" val="1086587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E5479"/>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F0240E2-270B-47F4-97C1-065A42CC2737}"/>
              </a:ext>
            </a:extLst>
          </p:cNvPr>
          <p:cNvSpPr>
            <a:spLocks noGrp="1"/>
          </p:cNvSpPr>
          <p:nvPr>
            <p:ph type="title"/>
          </p:nvPr>
        </p:nvSpPr>
        <p:spPr>
          <a:xfrm>
            <a:off x="2992734" y="277560"/>
            <a:ext cx="6577262" cy="603062"/>
          </a:xfrm>
        </p:spPr>
        <p:txBody>
          <a:bodyPr>
            <a:normAutofit fontScale="90000"/>
          </a:bodyPr>
          <a:lstStyle/>
          <a:p>
            <a:r>
              <a:rPr lang="en-US" dirty="0"/>
              <a:t>Order of Protection Introduction</a:t>
            </a:r>
          </a:p>
        </p:txBody>
      </p:sp>
      <p:sp>
        <p:nvSpPr>
          <p:cNvPr id="9" name="Text Placeholder 8">
            <a:extLst>
              <a:ext uri="{FF2B5EF4-FFF2-40B4-BE49-F238E27FC236}">
                <a16:creationId xmlns:a16="http://schemas.microsoft.com/office/drawing/2014/main" id="{06A574E0-4F1C-4569-ABD3-9707A8CD1831}"/>
              </a:ext>
            </a:extLst>
          </p:cNvPr>
          <p:cNvSpPr>
            <a:spLocks noGrp="1"/>
          </p:cNvSpPr>
          <p:nvPr>
            <p:ph type="body" sz="quarter" idx="12"/>
          </p:nvPr>
        </p:nvSpPr>
        <p:spPr>
          <a:xfrm>
            <a:off x="4438353" y="-1089857"/>
            <a:ext cx="3686025" cy="382749"/>
          </a:xfrm>
        </p:spPr>
        <p:txBody>
          <a:bodyPr/>
          <a:lstStyle/>
          <a:p>
            <a:r>
              <a:rPr lang="en-US" dirty="0"/>
              <a:t>Click to add title here</a:t>
            </a:r>
          </a:p>
        </p:txBody>
      </p:sp>
      <p:sp>
        <p:nvSpPr>
          <p:cNvPr id="11" name="Text Placeholder 10">
            <a:extLst>
              <a:ext uri="{FF2B5EF4-FFF2-40B4-BE49-F238E27FC236}">
                <a16:creationId xmlns:a16="http://schemas.microsoft.com/office/drawing/2014/main" id="{C752924E-B022-4FF4-B161-31F5531EC8DA}"/>
              </a:ext>
            </a:extLst>
          </p:cNvPr>
          <p:cNvSpPr>
            <a:spLocks noGrp="1"/>
          </p:cNvSpPr>
          <p:nvPr>
            <p:ph type="body" sz="quarter" idx="15"/>
          </p:nvPr>
        </p:nvSpPr>
        <p:spPr>
          <a:xfrm>
            <a:off x="2621938" y="1106905"/>
            <a:ext cx="6948058" cy="5309937"/>
          </a:xfrm>
        </p:spPr>
        <p:txBody>
          <a:bodyPr>
            <a:normAutofit lnSpcReduction="10000"/>
          </a:bodyPr>
          <a:lstStyle/>
          <a:p>
            <a:pPr marL="0" indent="0">
              <a:buNone/>
            </a:pPr>
            <a:endParaRPr lang="en-US" sz="2000" dirty="0">
              <a:latin typeface="Arial" panose="020B0604020202020204" pitchFamily="34" charset="0"/>
            </a:endParaRPr>
          </a:p>
          <a:p>
            <a:r>
              <a:rPr lang="en-US" sz="3200" dirty="0"/>
              <a:t>An OP </a:t>
            </a:r>
            <a:r>
              <a:rPr lang="en-US" sz="3200" b="1" dirty="0"/>
              <a:t>prohibits</a:t>
            </a:r>
            <a:r>
              <a:rPr lang="en-US" sz="3200" dirty="0"/>
              <a:t> respondents from committing certain acts and may </a:t>
            </a:r>
            <a:r>
              <a:rPr lang="en-US" sz="3200" b="1" dirty="0"/>
              <a:t>require</a:t>
            </a:r>
            <a:r>
              <a:rPr lang="en-US" sz="3200" dirty="0"/>
              <a:t> respondents to perform certain acts</a:t>
            </a:r>
          </a:p>
          <a:p>
            <a:pPr marL="0" indent="0">
              <a:buNone/>
            </a:pPr>
            <a:endParaRPr lang="en-US" sz="3200" dirty="0"/>
          </a:p>
          <a:p>
            <a:r>
              <a:rPr lang="en-US" sz="3200" dirty="0"/>
              <a:t>An OP does not require compliance by the petitioner</a:t>
            </a:r>
          </a:p>
          <a:p>
            <a:pPr marL="0" indent="0">
              <a:buNone/>
            </a:pPr>
            <a:endParaRPr lang="en-US" sz="3200" dirty="0"/>
          </a:p>
          <a:p>
            <a:r>
              <a:rPr lang="en-US" sz="3200" dirty="0"/>
              <a:t>A person of domestic violence many petition a civil, criminal  or juvenile court</a:t>
            </a:r>
          </a:p>
        </p:txBody>
      </p:sp>
      <p:pic>
        <p:nvPicPr>
          <p:cNvPr id="5" name="Picture Placeholder 4" descr="A picture containing person&#10;&#10;Description automatically generated">
            <a:extLst>
              <a:ext uri="{FF2B5EF4-FFF2-40B4-BE49-F238E27FC236}">
                <a16:creationId xmlns:a16="http://schemas.microsoft.com/office/drawing/2014/main" id="{3F99D9EB-4CA3-4E56-950B-427C4F893B19}"/>
              </a:ext>
            </a:extLst>
          </p:cNvPr>
          <p:cNvPicPr>
            <a:picLocks noGrp="1" noChangeAspect="1"/>
          </p:cNvPicPr>
          <p:nvPr>
            <p:ph type="pic" sz="quarter" idx="17"/>
          </p:nvPr>
        </p:nvPicPr>
        <p:blipFill rotWithShape="1">
          <a:blip r:embed="rId3"/>
          <a:srcRect l="31963" r="48548"/>
          <a:stretch/>
        </p:blipFill>
        <p:spPr>
          <a:xfrm>
            <a:off x="10277231" y="4288"/>
            <a:ext cx="1914769" cy="6853712"/>
          </a:xfrm>
        </p:spPr>
      </p:pic>
      <p:pic>
        <p:nvPicPr>
          <p:cNvPr id="12" name="Picture Placeholder 11" descr="A person wearing sunglasses&#10;&#10;Description automatically generated with medium confidence">
            <a:extLst>
              <a:ext uri="{FF2B5EF4-FFF2-40B4-BE49-F238E27FC236}">
                <a16:creationId xmlns:a16="http://schemas.microsoft.com/office/drawing/2014/main" id="{D989B96F-4B0C-4A09-950C-95BE72532B3B}"/>
              </a:ext>
            </a:extLst>
          </p:cNvPr>
          <p:cNvPicPr>
            <a:picLocks noGrp="1" noChangeAspect="1"/>
          </p:cNvPicPr>
          <p:nvPr>
            <p:ph type="pic" sz="quarter" idx="16"/>
          </p:nvPr>
        </p:nvPicPr>
        <p:blipFill rotWithShape="1">
          <a:blip r:embed="rId4"/>
          <a:srcRect l="23862" t="2313" r="57492" b="-2313"/>
          <a:stretch/>
        </p:blipFill>
        <p:spPr>
          <a:xfrm>
            <a:off x="0" y="0"/>
            <a:ext cx="1914770" cy="7033846"/>
          </a:xfrm>
        </p:spPr>
      </p:pic>
    </p:spTree>
    <p:extLst>
      <p:ext uri="{BB962C8B-B14F-4D97-AF65-F5344CB8AC3E}">
        <p14:creationId xmlns:p14="http://schemas.microsoft.com/office/powerpoint/2010/main" val="14853460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E2C8D5">
            <a:alpha val="30000"/>
          </a:srgb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990A5-87C2-42D2-B564-061F576C4DFF}"/>
              </a:ext>
            </a:extLst>
          </p:cNvPr>
          <p:cNvSpPr>
            <a:spLocks noGrp="1"/>
          </p:cNvSpPr>
          <p:nvPr>
            <p:ph type="title"/>
          </p:nvPr>
        </p:nvSpPr>
        <p:spPr>
          <a:xfrm>
            <a:off x="838200" y="188144"/>
            <a:ext cx="9372600" cy="460785"/>
          </a:xfrm>
        </p:spPr>
        <p:txBody>
          <a:bodyPr>
            <a:normAutofit fontScale="90000"/>
          </a:bodyPr>
          <a:lstStyle/>
          <a:p>
            <a:r>
              <a:rPr lang="en-US" sz="3200" b="1" dirty="0">
                <a:latin typeface="Arial" panose="020B0604020202020204" pitchFamily="34" charset="0"/>
                <a:cs typeface="Arial" panose="020B0604020202020204" pitchFamily="34" charset="0"/>
              </a:rPr>
              <a:t>Types of Protective Orders</a:t>
            </a:r>
          </a:p>
        </p:txBody>
      </p:sp>
      <p:graphicFrame>
        <p:nvGraphicFramePr>
          <p:cNvPr id="3" name="Table 3">
            <a:extLst>
              <a:ext uri="{FF2B5EF4-FFF2-40B4-BE49-F238E27FC236}">
                <a16:creationId xmlns:a16="http://schemas.microsoft.com/office/drawing/2014/main" id="{02A1FF08-8458-4B60-9262-98DEB33F1026}"/>
              </a:ext>
            </a:extLst>
          </p:cNvPr>
          <p:cNvGraphicFramePr>
            <a:graphicFrameLocks noGrp="1"/>
          </p:cNvGraphicFramePr>
          <p:nvPr>
            <p:extLst>
              <p:ext uri="{D42A27DB-BD31-4B8C-83A1-F6EECF244321}">
                <p14:modId xmlns:p14="http://schemas.microsoft.com/office/powerpoint/2010/main" val="1271485262"/>
              </p:ext>
            </p:extLst>
          </p:nvPr>
        </p:nvGraphicFramePr>
        <p:xfrm>
          <a:off x="294969" y="752169"/>
          <a:ext cx="11382369" cy="5745480"/>
        </p:xfrm>
        <a:graphic>
          <a:graphicData uri="http://schemas.openxmlformats.org/drawingml/2006/table">
            <a:tbl>
              <a:tblPr firstRow="1" bandRow="1">
                <a:tableStyleId>{5C22544A-7EE6-4342-B048-85BDC9FD1C3A}</a:tableStyleId>
              </a:tblPr>
              <a:tblGrid>
                <a:gridCol w="3764589">
                  <a:extLst>
                    <a:ext uri="{9D8B030D-6E8A-4147-A177-3AD203B41FA5}">
                      <a16:colId xmlns:a16="http://schemas.microsoft.com/office/drawing/2014/main" val="823354659"/>
                    </a:ext>
                  </a:extLst>
                </a:gridCol>
                <a:gridCol w="3606050">
                  <a:extLst>
                    <a:ext uri="{9D8B030D-6E8A-4147-A177-3AD203B41FA5}">
                      <a16:colId xmlns:a16="http://schemas.microsoft.com/office/drawing/2014/main" val="1248102860"/>
                    </a:ext>
                  </a:extLst>
                </a:gridCol>
                <a:gridCol w="4011730">
                  <a:extLst>
                    <a:ext uri="{9D8B030D-6E8A-4147-A177-3AD203B41FA5}">
                      <a16:colId xmlns:a16="http://schemas.microsoft.com/office/drawing/2014/main" val="1398176961"/>
                    </a:ext>
                  </a:extLst>
                </a:gridCol>
              </a:tblGrid>
              <a:tr h="84166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schemeClr val="tx1"/>
                          </a:solidFill>
                          <a:latin typeface="Arial" panose="020B0604020202020204" pitchFamily="34" charset="0"/>
                          <a:cs typeface="Arial" panose="020B0604020202020204" pitchFamily="34" charset="0"/>
                        </a:rPr>
                        <a:t>Domestic Violence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schemeClr val="tx1"/>
                          </a:solidFill>
                          <a:latin typeface="Arial" panose="020B0604020202020204" pitchFamily="34" charset="0"/>
                          <a:cs typeface="Arial" panose="020B0604020202020204" pitchFamily="34" charset="0"/>
                        </a:rPr>
                        <a:t>Orders of Protection</a:t>
                      </a:r>
                    </a:p>
                  </a:txBody>
                  <a:tcPr>
                    <a:solidFill>
                      <a:srgbClr val="824883">
                        <a:alpha val="39000"/>
                      </a:srgbClr>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Civil No Contact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Orders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CNCO</a:t>
                      </a:r>
                    </a:p>
                  </a:txBody>
                  <a:tcPr>
                    <a:solidFill>
                      <a:schemeClr val="accent4">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schemeClr val="tx1"/>
                          </a:solidFill>
                          <a:latin typeface="Arial" panose="020B0604020202020204" pitchFamily="34" charset="0"/>
                          <a:cs typeface="Arial" panose="020B0604020202020204" pitchFamily="34" charset="0"/>
                        </a:rPr>
                        <a:t>Stalking No Contact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dirty="0">
                          <a:solidFill>
                            <a:schemeClr val="tx1"/>
                          </a:solidFill>
                          <a:latin typeface="Arial" panose="020B0604020202020204" pitchFamily="34" charset="0"/>
                          <a:cs typeface="Arial" panose="020B0604020202020204" pitchFamily="34" charset="0"/>
                        </a:rPr>
                        <a:t>Orders </a:t>
                      </a:r>
                    </a:p>
                    <a:p>
                      <a:pPr algn="ctr"/>
                      <a:r>
                        <a:rPr lang="en-US" sz="2800" dirty="0">
                          <a:solidFill>
                            <a:schemeClr val="tx1"/>
                          </a:solidFill>
                          <a:latin typeface="Arial" panose="020B0604020202020204" pitchFamily="34" charset="0"/>
                          <a:cs typeface="Arial" panose="020B0604020202020204" pitchFamily="34" charset="0"/>
                        </a:rPr>
                        <a:t>SNCO</a:t>
                      </a:r>
                    </a:p>
                  </a:txBody>
                  <a:tcPr>
                    <a:solidFill>
                      <a:srgbClr val="FFD88B"/>
                    </a:solidFill>
                  </a:tcPr>
                </a:tc>
                <a:extLst>
                  <a:ext uri="{0D108BD9-81ED-4DB2-BD59-A6C34878D82A}">
                    <a16:rowId xmlns:a16="http://schemas.microsoft.com/office/drawing/2014/main" val="2393890877"/>
                  </a:ext>
                </a:extLst>
              </a:tr>
              <a:tr h="208201">
                <a:tc>
                  <a:txBody>
                    <a:bodyPr/>
                    <a:lstStyle/>
                    <a:p>
                      <a:pPr algn="ctr"/>
                      <a:r>
                        <a:rPr lang="en-US" sz="2800" b="1" dirty="0">
                          <a:latin typeface="Arial" panose="020B0604020202020204" pitchFamily="34" charset="0"/>
                          <a:cs typeface="Arial" panose="020B0604020202020204" pitchFamily="34" charset="0"/>
                        </a:rPr>
                        <a:t>Domestic Violence</a:t>
                      </a:r>
                    </a:p>
                  </a:txBody>
                  <a:tcPr>
                    <a:solidFill>
                      <a:srgbClr val="824883">
                        <a:alpha val="49000"/>
                      </a:srgbClr>
                    </a:solidFill>
                  </a:tcPr>
                </a:tc>
                <a:tc>
                  <a:txBody>
                    <a:bodyPr/>
                    <a:lstStyle/>
                    <a:p>
                      <a:pPr algn="ctr"/>
                      <a:r>
                        <a:rPr lang="en-US" sz="2800" b="1" dirty="0">
                          <a:latin typeface="Arial" panose="020B0604020202020204" pitchFamily="34" charset="0"/>
                          <a:cs typeface="Arial" panose="020B0604020202020204" pitchFamily="34" charset="0"/>
                        </a:rPr>
                        <a:t>Sexual Assault</a:t>
                      </a:r>
                    </a:p>
                  </a:txBody>
                  <a:tcPr>
                    <a:solidFill>
                      <a:schemeClr val="accent4">
                        <a:lumMod val="75000"/>
                      </a:schemeClr>
                    </a:solidFill>
                  </a:tcPr>
                </a:tc>
                <a:tc>
                  <a:txBody>
                    <a:bodyPr/>
                    <a:lstStyle/>
                    <a:p>
                      <a:pPr algn="ctr"/>
                      <a:r>
                        <a:rPr lang="en-US" sz="2800" b="1" dirty="0">
                          <a:latin typeface="Arial" panose="020B0604020202020204" pitchFamily="34" charset="0"/>
                          <a:cs typeface="Arial" panose="020B0604020202020204" pitchFamily="34" charset="0"/>
                        </a:rPr>
                        <a:t>Stalking/Harassment</a:t>
                      </a:r>
                    </a:p>
                  </a:txBody>
                  <a:tcPr>
                    <a:solidFill>
                      <a:srgbClr val="EF9B03"/>
                    </a:solidFill>
                  </a:tcPr>
                </a:tc>
                <a:extLst>
                  <a:ext uri="{0D108BD9-81ED-4DB2-BD59-A6C34878D82A}">
                    <a16:rowId xmlns:a16="http://schemas.microsoft.com/office/drawing/2014/main" val="3906991409"/>
                  </a:ext>
                </a:extLst>
              </a:tr>
              <a:tr h="3641113">
                <a:tc>
                  <a:txBody>
                    <a:bodyPr/>
                    <a:lstStyle/>
                    <a:p>
                      <a:pPr>
                        <a:lnSpc>
                          <a:spcPct val="100000"/>
                        </a:lnSpc>
                      </a:pPr>
                      <a:endParaRPr lang="en-US" dirty="0">
                        <a:latin typeface="Arial" panose="020B0604020202020204" pitchFamily="34" charset="0"/>
                        <a:cs typeface="Arial" panose="020B0604020202020204" pitchFamily="34" charset="0"/>
                      </a:endParaRPr>
                    </a:p>
                    <a:p>
                      <a:pPr>
                        <a:lnSpc>
                          <a:spcPct val="100000"/>
                        </a:lnSpc>
                      </a:pPr>
                      <a:r>
                        <a:rPr lang="en-US" sz="2800" dirty="0">
                          <a:latin typeface="Arial" panose="020B0604020202020204" pitchFamily="34" charset="0"/>
                          <a:cs typeface="Arial" panose="020B0604020202020204" pitchFamily="34" charset="0"/>
                        </a:rPr>
                        <a:t>Requires a family or household member relationship</a:t>
                      </a:r>
                    </a:p>
                    <a:p>
                      <a:pPr>
                        <a:lnSpc>
                          <a:spcPct val="100000"/>
                        </a:lnSpc>
                      </a:pPr>
                      <a:endParaRPr lang="en-US" sz="2800" dirty="0">
                        <a:latin typeface="Arial" panose="020B0604020202020204" pitchFamily="34" charset="0"/>
                        <a:cs typeface="Arial" panose="020B0604020202020204" pitchFamily="34" charset="0"/>
                      </a:endParaRPr>
                    </a:p>
                    <a:p>
                      <a:pPr>
                        <a:lnSpc>
                          <a:spcPct val="100000"/>
                        </a:lnSpc>
                      </a:pPr>
                      <a:r>
                        <a:rPr lang="en-US" sz="2800" dirty="0">
                          <a:latin typeface="Arial" panose="020B0604020202020204" pitchFamily="34" charset="0"/>
                          <a:cs typeface="Arial" panose="020B0604020202020204" pitchFamily="34" charset="0"/>
                        </a:rPr>
                        <a:t>Must allege abuse or threat of abuse.</a:t>
                      </a:r>
                    </a:p>
                  </a:txBody>
                  <a:tcPr>
                    <a:solidFill>
                      <a:srgbClr val="824883">
                        <a:alpha val="21000"/>
                      </a:srgbClr>
                    </a:solidFill>
                  </a:tcPr>
                </a:tc>
                <a:tc>
                  <a:txBody>
                    <a:bodyPr/>
                    <a:lstStyle/>
                    <a:p>
                      <a:pPr marL="412750" lvl="1" indent="0" algn="l" rtl="0">
                        <a:lnSpc>
                          <a:spcPct val="100000"/>
                        </a:lnSpc>
                        <a:spcBef>
                          <a:spcPts val="0"/>
                        </a:spcBef>
                        <a:buSzPts val="2500"/>
                        <a:buFont typeface="Wingdings" panose="05000000000000000000" pitchFamily="2" charset="2"/>
                        <a:buNone/>
                      </a:pPr>
                      <a:endParaRPr lang="en-US" sz="2400" dirty="0">
                        <a:latin typeface="Arial" panose="020B0604020202020204" pitchFamily="34" charset="0"/>
                        <a:cs typeface="Arial" panose="020B0604020202020204" pitchFamily="34" charset="0"/>
                      </a:endParaRPr>
                    </a:p>
                    <a:p>
                      <a:pPr marL="412750" lvl="1" indent="0" algn="l" rtl="0">
                        <a:lnSpc>
                          <a:spcPct val="100000"/>
                        </a:lnSpc>
                        <a:spcBef>
                          <a:spcPts val="0"/>
                        </a:spcBef>
                        <a:buSzPts val="2500"/>
                        <a:buFont typeface="Wingdings" panose="05000000000000000000" pitchFamily="2" charset="2"/>
                        <a:buNone/>
                      </a:pPr>
                      <a:r>
                        <a:rPr lang="en-US" sz="2800" dirty="0">
                          <a:latin typeface="Arial" panose="020B0604020202020204" pitchFamily="34" charset="0"/>
                          <a:cs typeface="Arial" panose="020B0604020202020204" pitchFamily="34" charset="0"/>
                        </a:rPr>
                        <a:t>Does not require a relationship</a:t>
                      </a:r>
                    </a:p>
                    <a:p>
                      <a:pPr marL="412750" lvl="1" indent="0" algn="l" rtl="0">
                        <a:lnSpc>
                          <a:spcPct val="100000"/>
                        </a:lnSpc>
                        <a:spcBef>
                          <a:spcPts val="0"/>
                        </a:spcBef>
                        <a:buSzPts val="2500"/>
                        <a:buFont typeface="Wingdings" panose="05000000000000000000" pitchFamily="2" charset="2"/>
                        <a:buNone/>
                      </a:pPr>
                      <a:endParaRPr lang="en-US" sz="2800" dirty="0">
                        <a:latin typeface="Arial" panose="020B0604020202020204" pitchFamily="34" charset="0"/>
                        <a:cs typeface="Arial" panose="020B0604020202020204" pitchFamily="34" charset="0"/>
                      </a:endParaRPr>
                    </a:p>
                    <a:p>
                      <a:pPr marL="412750" lvl="1" indent="0" algn="l" rtl="0">
                        <a:lnSpc>
                          <a:spcPct val="100000"/>
                        </a:lnSpc>
                        <a:spcBef>
                          <a:spcPts val="600"/>
                        </a:spcBef>
                        <a:buSzPts val="2500"/>
                        <a:buFont typeface="Wingdings" panose="05000000000000000000" pitchFamily="2" charset="2"/>
                        <a:buNone/>
                      </a:pPr>
                      <a:r>
                        <a:rPr lang="en-US" sz="2800" dirty="0">
                          <a:latin typeface="Arial" panose="020B0604020202020204" pitchFamily="34" charset="0"/>
                          <a:cs typeface="Arial" panose="020B0604020202020204" pitchFamily="34" charset="0"/>
                        </a:rPr>
                        <a:t>Must allege non-consensual sexual conduct or penetration</a:t>
                      </a:r>
                    </a:p>
                    <a:p>
                      <a:pPr>
                        <a:lnSpc>
                          <a:spcPct val="100000"/>
                        </a:lnSpc>
                      </a:pPr>
                      <a:endParaRPr lang="en-US" dirty="0">
                        <a:latin typeface="Arial" panose="020B0604020202020204" pitchFamily="34" charset="0"/>
                        <a:cs typeface="Arial" panose="020B0604020202020204" pitchFamily="34" charset="0"/>
                      </a:endParaRPr>
                    </a:p>
                  </a:txBody>
                  <a:tcPr>
                    <a:solidFill>
                      <a:schemeClr val="accent4">
                        <a:lumMod val="40000"/>
                        <a:lumOff val="60000"/>
                        <a:alpha val="55000"/>
                      </a:schemeClr>
                    </a:solidFill>
                  </a:tcPr>
                </a:tc>
                <a:tc>
                  <a:txBody>
                    <a:bodyPr/>
                    <a:lstStyle/>
                    <a:p>
                      <a:pPr marL="412750" lvl="1" indent="0" algn="l" rtl="0">
                        <a:lnSpc>
                          <a:spcPct val="100000"/>
                        </a:lnSpc>
                        <a:spcBef>
                          <a:spcPts val="640"/>
                        </a:spcBef>
                        <a:spcAft>
                          <a:spcPts val="0"/>
                        </a:spcAft>
                        <a:buSzPts val="2500"/>
                        <a:buFont typeface="Wingdings" panose="05000000000000000000" pitchFamily="2" charset="2"/>
                        <a:buNone/>
                      </a:pPr>
                      <a:endParaRPr lang="en-US" sz="1800" dirty="0">
                        <a:latin typeface="Arial" panose="020B0604020202020204" pitchFamily="34" charset="0"/>
                        <a:cs typeface="Arial" panose="020B0604020202020204" pitchFamily="34" charset="0"/>
                      </a:endParaRPr>
                    </a:p>
                    <a:p>
                      <a:pPr marL="412750" lvl="1" indent="0" algn="l" rtl="0">
                        <a:lnSpc>
                          <a:spcPct val="100000"/>
                        </a:lnSpc>
                        <a:spcBef>
                          <a:spcPts val="640"/>
                        </a:spcBef>
                        <a:spcAft>
                          <a:spcPts val="0"/>
                        </a:spcAft>
                        <a:buSzPts val="2500"/>
                        <a:buFont typeface="Wingdings" panose="05000000000000000000" pitchFamily="2" charset="2"/>
                        <a:buNone/>
                      </a:pPr>
                      <a:r>
                        <a:rPr lang="en-US" sz="2800" dirty="0">
                          <a:latin typeface="Arial" panose="020B0604020202020204" pitchFamily="34" charset="0"/>
                          <a:cs typeface="Arial" panose="020B0604020202020204" pitchFamily="34" charset="0"/>
                        </a:rPr>
                        <a:t>Does not require a relationship</a:t>
                      </a:r>
                    </a:p>
                    <a:p>
                      <a:pPr marL="412750" lvl="1" indent="0" algn="l" rtl="0">
                        <a:lnSpc>
                          <a:spcPct val="100000"/>
                        </a:lnSpc>
                        <a:spcBef>
                          <a:spcPts val="640"/>
                        </a:spcBef>
                        <a:spcAft>
                          <a:spcPts val="0"/>
                        </a:spcAft>
                        <a:buSzPts val="2500"/>
                        <a:buFont typeface="Wingdings" panose="05000000000000000000" pitchFamily="2" charset="2"/>
                        <a:buNone/>
                      </a:pPr>
                      <a:endParaRPr lang="en-US" sz="2800" dirty="0">
                        <a:latin typeface="Arial" panose="020B0604020202020204" pitchFamily="34" charset="0"/>
                        <a:cs typeface="Arial" panose="020B0604020202020204" pitchFamily="34" charset="0"/>
                      </a:endParaRPr>
                    </a:p>
                    <a:p>
                      <a:pPr marL="412750" lvl="1" indent="0" algn="l" rtl="0">
                        <a:lnSpc>
                          <a:spcPct val="100000"/>
                        </a:lnSpc>
                        <a:spcBef>
                          <a:spcPts val="640"/>
                        </a:spcBef>
                        <a:spcAft>
                          <a:spcPts val="0"/>
                        </a:spcAft>
                        <a:buSzPts val="2500"/>
                        <a:buFont typeface="Wingdings" panose="05000000000000000000" pitchFamily="2" charset="2"/>
                        <a:buNone/>
                      </a:pPr>
                      <a:r>
                        <a:rPr lang="en-US" sz="2800" dirty="0">
                          <a:latin typeface="Arial" panose="020B0604020202020204" pitchFamily="34" charset="0"/>
                          <a:cs typeface="Arial" panose="020B0604020202020204" pitchFamily="34" charset="0"/>
                        </a:rPr>
                        <a:t>Must allege 2 or more acts or threats of stalking and/or</a:t>
                      </a:r>
                      <a:r>
                        <a:rPr lang="en-US" sz="2800" baseline="0" dirty="0">
                          <a:latin typeface="Arial" panose="020B0604020202020204" pitchFamily="34" charset="0"/>
                          <a:cs typeface="Arial" panose="020B0604020202020204" pitchFamily="34" charset="0"/>
                        </a:rPr>
                        <a:t> harassment</a:t>
                      </a:r>
                      <a:endParaRPr lang="en-US" sz="2800" dirty="0">
                        <a:latin typeface="Arial" panose="020B0604020202020204" pitchFamily="34" charset="0"/>
                        <a:cs typeface="Arial" panose="020B0604020202020204" pitchFamily="34" charset="0"/>
                      </a:endParaRPr>
                    </a:p>
                    <a:p>
                      <a:pPr>
                        <a:lnSpc>
                          <a:spcPct val="100000"/>
                        </a:lnSpc>
                      </a:pPr>
                      <a:endParaRPr lang="en-US" dirty="0">
                        <a:latin typeface="Arial" panose="020B0604020202020204" pitchFamily="34" charset="0"/>
                        <a:cs typeface="Arial" panose="020B0604020202020204" pitchFamily="34" charset="0"/>
                      </a:endParaRPr>
                    </a:p>
                  </a:txBody>
                  <a:tcPr>
                    <a:solidFill>
                      <a:srgbClr val="FFE3AB">
                        <a:alpha val="54902"/>
                      </a:srgbClr>
                    </a:solidFill>
                  </a:tcPr>
                </a:tc>
                <a:extLst>
                  <a:ext uri="{0D108BD9-81ED-4DB2-BD59-A6C34878D82A}">
                    <a16:rowId xmlns:a16="http://schemas.microsoft.com/office/drawing/2014/main" val="1475945142"/>
                  </a:ext>
                </a:extLst>
              </a:tr>
            </a:tbl>
          </a:graphicData>
        </a:graphic>
      </p:graphicFrame>
    </p:spTree>
    <p:extLst>
      <p:ext uri="{BB962C8B-B14F-4D97-AF65-F5344CB8AC3E}">
        <p14:creationId xmlns:p14="http://schemas.microsoft.com/office/powerpoint/2010/main" val="22578770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F4973A-2202-43C9-9ED6-20118C6AC318}"/>
              </a:ext>
            </a:extLst>
          </p:cNvPr>
          <p:cNvPicPr>
            <a:picLocks noChangeAspect="1"/>
          </p:cNvPicPr>
          <p:nvPr/>
        </p:nvPicPr>
        <p:blipFill rotWithShape="1">
          <a:blip r:embed="rId3"/>
          <a:srcRect t="8607" r="-1" b="8284"/>
          <a:stretch/>
        </p:blipFill>
        <p:spPr>
          <a:xfrm>
            <a:off x="321733" y="321733"/>
            <a:ext cx="11548534" cy="6214534"/>
          </a:xfrm>
          <a:prstGeom prst="rect">
            <a:avLst/>
          </a:prstGeom>
        </p:spPr>
      </p:pic>
    </p:spTree>
    <p:extLst>
      <p:ext uri="{BB962C8B-B14F-4D97-AF65-F5344CB8AC3E}">
        <p14:creationId xmlns:p14="http://schemas.microsoft.com/office/powerpoint/2010/main" val="798682087"/>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Custom 26">
      <a:dk1>
        <a:srgbClr val="3F3F3F"/>
      </a:dk1>
      <a:lt1>
        <a:srgbClr val="FFFFFF"/>
      </a:lt1>
      <a:dk2>
        <a:srgbClr val="000000"/>
      </a:dk2>
      <a:lt2>
        <a:srgbClr val="A5A5A5"/>
      </a:lt2>
      <a:accent1>
        <a:srgbClr val="954F72"/>
      </a:accent1>
      <a:accent2>
        <a:srgbClr val="0F3955"/>
      </a:accent2>
      <a:accent3>
        <a:srgbClr val="BBC3CD"/>
      </a:accent3>
      <a:accent4>
        <a:srgbClr val="484848"/>
      </a:accent4>
      <a:accent5>
        <a:srgbClr val="1F1F26"/>
      </a:accent5>
      <a:accent6>
        <a:srgbClr val="F2CAA2"/>
      </a:accent6>
      <a:hlink>
        <a:srgbClr val="00194C"/>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LICK TO ADD TITLE" id="{634D9E51-4949-4732-B929-C29E3E42414E}" vid="{5842DBD6-7D6C-4C1A-8AA9-69FB39037E74}"/>
    </a:ext>
  </a:extLst>
</a:theme>
</file>

<file path=ppt/theme/theme2.xml><?xml version="1.0" encoding="utf-8"?>
<a:theme xmlns:a="http://schemas.openxmlformats.org/drawingml/2006/main" name="Office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Classic bold sophisticated presentation</Template>
  <TotalTime>3071</TotalTime>
  <Words>4517</Words>
  <Application>Microsoft Office PowerPoint</Application>
  <PresentationFormat>Widescreen</PresentationFormat>
  <Paragraphs>661</Paragraphs>
  <Slides>62</Slides>
  <Notes>44</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62</vt:i4>
      </vt:variant>
    </vt:vector>
  </HeadingPairs>
  <TitlesOfParts>
    <vt:vector size="75" baseType="lpstr">
      <vt:lpstr>Arial</vt:lpstr>
      <vt:lpstr>Calibri</vt:lpstr>
      <vt:lpstr>Calibri Light</vt:lpstr>
      <vt:lpstr>Constantia</vt:lpstr>
      <vt:lpstr>Courier New</vt:lpstr>
      <vt:lpstr>Helvetica Light</vt:lpstr>
      <vt:lpstr>Raleway</vt:lpstr>
      <vt:lpstr>Symbol</vt:lpstr>
      <vt:lpstr>Tahoma</vt:lpstr>
      <vt:lpstr>Wingdings</vt:lpstr>
      <vt:lpstr>Office Theme</vt:lpstr>
      <vt:lpstr>Office Theme</vt:lpstr>
      <vt:lpstr>Office Theme</vt:lpstr>
      <vt:lpstr>Orders of Protection</vt:lpstr>
      <vt:lpstr>PowerPoint Presentation</vt:lpstr>
      <vt:lpstr>PowerPoint Presentation</vt:lpstr>
      <vt:lpstr>PowerPoint Presentation</vt:lpstr>
      <vt:lpstr>Order of Protection  Introduction</vt:lpstr>
      <vt:lpstr>Order of Protection  Introduction</vt:lpstr>
      <vt:lpstr>Order of Protection Introduction</vt:lpstr>
      <vt:lpstr>Types of Protective Orders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Remedies &amp; Protections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ACTIVITY:   IT’S JUST A PIECE OF PAPER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CLICK TO ADD TITLE</dc:title>
  <dc:creator>Robin Pelfrey</dc:creator>
  <cp:lastModifiedBy>Ratliff, Mary</cp:lastModifiedBy>
  <cp:revision>91</cp:revision>
  <dcterms:created xsi:type="dcterms:W3CDTF">2022-03-07T20:39:23Z</dcterms:created>
  <dcterms:modified xsi:type="dcterms:W3CDTF">2022-10-11T20:35:04Z</dcterms:modified>
</cp:coreProperties>
</file>